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1" r:id="rId2"/>
    <p:sldId id="266" r:id="rId3"/>
    <p:sldId id="257" r:id="rId4"/>
    <p:sldId id="258" r:id="rId5"/>
    <p:sldId id="259" r:id="rId6"/>
    <p:sldId id="261" r:id="rId7"/>
    <p:sldId id="262" r:id="rId8"/>
    <p:sldId id="267" r:id="rId9"/>
    <p:sldId id="268" r:id="rId10"/>
    <p:sldId id="269" r:id="rId11"/>
    <p:sldId id="270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8E93-B3E3-45D2-A5A0-D5EE7FDCEF01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004D-DBC1-461F-907E-EDD7EFF79D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8E93-B3E3-45D2-A5A0-D5EE7FDCEF01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004D-DBC1-461F-907E-EDD7EFF79D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8E93-B3E3-45D2-A5A0-D5EE7FDCEF01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004D-DBC1-461F-907E-EDD7EFF79D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8E93-B3E3-45D2-A5A0-D5EE7FDCEF01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004D-DBC1-461F-907E-EDD7EFF79D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8E93-B3E3-45D2-A5A0-D5EE7FDCEF01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004D-DBC1-461F-907E-EDD7EFF79D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8E93-B3E3-45D2-A5A0-D5EE7FDCEF01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004D-DBC1-461F-907E-EDD7EFF79D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8E93-B3E3-45D2-A5A0-D5EE7FDCEF01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004D-DBC1-461F-907E-EDD7EFF79D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8E93-B3E3-45D2-A5A0-D5EE7FDCEF01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004D-DBC1-461F-907E-EDD7EFF79D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8E93-B3E3-45D2-A5A0-D5EE7FDCEF01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004D-DBC1-461F-907E-EDD7EFF79D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8E93-B3E3-45D2-A5A0-D5EE7FDCEF01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004D-DBC1-461F-907E-EDD7EFF79D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5028E93-B3E3-45D2-A5A0-D5EE7FDCEF01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D26004D-DBC1-461F-907E-EDD7EFF79D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5028E93-B3E3-45D2-A5A0-D5EE7FDCEF01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D26004D-DBC1-461F-907E-EDD7EFF79D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27622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700" dirty="0" smtClean="0"/>
              <a:t>IZVEŠTAJ </a:t>
            </a:r>
            <a:br>
              <a:rPr lang="en-US" sz="2700" dirty="0" smtClean="0"/>
            </a:br>
            <a:r>
              <a:rPr lang="en-US" sz="2700" dirty="0" smtClean="0"/>
              <a:t>O </a:t>
            </a:r>
            <a:br>
              <a:rPr lang="en-US" sz="2700" dirty="0" smtClean="0"/>
            </a:br>
            <a:r>
              <a:rPr lang="en-US" sz="2700" dirty="0" smtClean="0"/>
              <a:t>SPROVOĐENJU LOKALNIH PLANOVA </a:t>
            </a:r>
            <a:br>
              <a:rPr lang="en-US" sz="2700" dirty="0" smtClean="0"/>
            </a:br>
            <a:r>
              <a:rPr lang="en-US" sz="2700" dirty="0" smtClean="0"/>
              <a:t>ZA BORBU PROTIV KORUPCIJE</a:t>
            </a:r>
            <a:br>
              <a:rPr lang="en-US" sz="2700" dirty="0" smtClean="0"/>
            </a:br>
            <a:r>
              <a:rPr lang="en-US" sz="2700" dirty="0" smtClean="0"/>
              <a:t> </a:t>
            </a:r>
            <a:br>
              <a:rPr lang="en-US" sz="2700" dirty="0" smtClean="0"/>
            </a:br>
            <a:r>
              <a:rPr lang="en-US" sz="2700" dirty="0" smtClean="0"/>
              <a:t>2013.godina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143000"/>
          </a:xfrm>
        </p:spPr>
        <p:txBody>
          <a:bodyPr/>
          <a:lstStyle/>
          <a:p>
            <a:pPr algn="ctr"/>
            <a:r>
              <a:rPr lang="en-US" dirty="0" smtClean="0"/>
              <a:t>Biro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dru</a:t>
            </a:r>
            <a:r>
              <a:rPr lang="sr-Latn-RS" dirty="0" smtClean="0"/>
              <a:t>štvena istraživanja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533400"/>
            <a:ext cx="2612450" cy="1447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533400"/>
            <a:ext cx="2590800" cy="1447800"/>
          </a:xfrm>
          <a:prstGeom prst="rect">
            <a:avLst/>
          </a:prstGeom>
        </p:spPr>
      </p:pic>
      <p:pic>
        <p:nvPicPr>
          <p:cNvPr id="6" name="Picture 5" descr="C:\Users\Birodi\Desktop\490x370_gradovi-protiv-korupcije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2590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12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r-Latn-RS" dirty="0" smtClean="0"/>
              <a:t>U</a:t>
            </a:r>
            <a:r>
              <a:rPr lang="en-US" dirty="0" err="1" smtClean="0"/>
              <a:t>ticaj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rezultat</a:t>
            </a:r>
            <a:r>
              <a:rPr lang="en-US" dirty="0" smtClean="0"/>
              <a:t> LAF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institucije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N-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dirty="0" smtClean="0"/>
              <a:t>NO – LAF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osnovan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b="1" dirty="0" smtClean="0"/>
              <a:t>1 - </a:t>
            </a:r>
            <a:r>
              <a:rPr lang="en-US" b="1" dirty="0" err="1" smtClean="0"/>
              <a:t>Pasivnost</a:t>
            </a:r>
            <a:r>
              <a:rPr lang="en-US" b="1" dirty="0" smtClean="0"/>
              <a:t> </a:t>
            </a:r>
            <a:r>
              <a:rPr lang="en-US" dirty="0" smtClean="0"/>
              <a:t>– LAF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formalno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se mere </a:t>
            </a:r>
            <a:r>
              <a:rPr lang="en-US" dirty="0" err="1" smtClean="0"/>
              <a:t>iz</a:t>
            </a:r>
            <a:r>
              <a:rPr lang="en-US" dirty="0" smtClean="0"/>
              <a:t> LPBK ne </a:t>
            </a:r>
            <a:r>
              <a:rPr lang="en-US" dirty="0" err="1" smtClean="0"/>
              <a:t>realizuju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b="1" dirty="0" smtClean="0"/>
              <a:t>2 - </a:t>
            </a:r>
            <a:r>
              <a:rPr lang="en-US" b="1" dirty="0" err="1" smtClean="0"/>
              <a:t>Servisiranje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procenat</a:t>
            </a:r>
            <a:r>
              <a:rPr lang="en-US" dirty="0" smtClean="0"/>
              <a:t> </a:t>
            </a:r>
            <a:r>
              <a:rPr lang="en-US" dirty="0" err="1" smtClean="0"/>
              <a:t>realizovanih</a:t>
            </a:r>
            <a:r>
              <a:rPr lang="en-US" dirty="0" smtClean="0"/>
              <a:t> mere </a:t>
            </a:r>
            <a:r>
              <a:rPr lang="en-US" dirty="0" err="1" smtClean="0"/>
              <a:t>iz</a:t>
            </a:r>
            <a:r>
              <a:rPr lang="en-US" dirty="0" smtClean="0"/>
              <a:t> LPBK je </a:t>
            </a:r>
            <a:r>
              <a:rPr lang="en-US" dirty="0" err="1" smtClean="0"/>
              <a:t>ispod</a:t>
            </a:r>
            <a:r>
              <a:rPr lang="en-US" dirty="0" smtClean="0"/>
              <a:t> 50%, </a:t>
            </a:r>
            <a:endParaRPr lang="sr-Latn-RS" dirty="0" smtClean="0"/>
          </a:p>
          <a:p>
            <a:r>
              <a:rPr lang="en-US" b="1" dirty="0" smtClean="0"/>
              <a:t>3 - </a:t>
            </a:r>
            <a:r>
              <a:rPr lang="en-US" b="1" dirty="0" err="1" smtClean="0"/>
              <a:t>Aktivan</a:t>
            </a:r>
            <a:r>
              <a:rPr lang="en-US" b="1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procenat</a:t>
            </a:r>
            <a:r>
              <a:rPr lang="en-US" dirty="0" smtClean="0"/>
              <a:t> </a:t>
            </a:r>
            <a:r>
              <a:rPr lang="en-US" dirty="0" err="1" smtClean="0"/>
              <a:t>realizovanih</a:t>
            </a:r>
            <a:r>
              <a:rPr lang="en-US" dirty="0" smtClean="0"/>
              <a:t> mere </a:t>
            </a:r>
            <a:r>
              <a:rPr lang="en-US" dirty="0" err="1" smtClean="0"/>
              <a:t>iz</a:t>
            </a:r>
            <a:r>
              <a:rPr lang="en-US" dirty="0" smtClean="0"/>
              <a:t> LPBK je </a:t>
            </a:r>
            <a:r>
              <a:rPr lang="en-US" dirty="0" err="1" smtClean="0"/>
              <a:t>preko</a:t>
            </a:r>
            <a:r>
              <a:rPr lang="en-US" dirty="0" smtClean="0"/>
              <a:t> 50%, </a:t>
            </a:r>
            <a:endParaRPr lang="sr-Latn-RS" dirty="0" smtClean="0"/>
          </a:p>
          <a:p>
            <a:r>
              <a:rPr lang="en-US" b="1" dirty="0" smtClean="0"/>
              <a:t>4 - </a:t>
            </a:r>
            <a:r>
              <a:rPr lang="en-US" b="1" dirty="0" err="1" smtClean="0"/>
              <a:t>Proaktivnost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procenat</a:t>
            </a:r>
            <a:r>
              <a:rPr lang="en-US" dirty="0" smtClean="0"/>
              <a:t> </a:t>
            </a:r>
            <a:r>
              <a:rPr lang="en-US" dirty="0" err="1" smtClean="0"/>
              <a:t>realizovanih</a:t>
            </a:r>
            <a:r>
              <a:rPr lang="en-US" dirty="0" smtClean="0"/>
              <a:t> mere </a:t>
            </a:r>
            <a:r>
              <a:rPr lang="en-US" dirty="0" err="1" smtClean="0"/>
              <a:t>iz</a:t>
            </a:r>
            <a:r>
              <a:rPr lang="en-US" dirty="0" smtClean="0"/>
              <a:t> LPBK je </a:t>
            </a:r>
            <a:r>
              <a:rPr lang="en-US" dirty="0" err="1" smtClean="0"/>
              <a:t>preko</a:t>
            </a:r>
            <a:r>
              <a:rPr lang="en-US" dirty="0" smtClean="0"/>
              <a:t> 50%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prisutnost</a:t>
            </a:r>
            <a:r>
              <a:rPr lang="en-US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doprinose</a:t>
            </a:r>
            <a:r>
              <a:rPr lang="en-US" dirty="0" smtClean="0"/>
              <a:t> </a:t>
            </a:r>
            <a:r>
              <a:rPr lang="en-US" dirty="0" err="1" smtClean="0"/>
              <a:t>borbi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dirty="0" smtClean="0"/>
              <a:t>, a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deo</a:t>
            </a:r>
            <a:r>
              <a:rPr lang="en-US" dirty="0" smtClean="0"/>
              <a:t> LPBK)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800" dirty="0" err="1" smtClean="0">
                <a:latin typeface="Arial"/>
                <a:ea typeface="Calibri"/>
                <a:cs typeface="Times New Roman"/>
              </a:rPr>
              <a:t>Ocena</a:t>
            </a:r>
            <a:r>
              <a:rPr lang="en-US" sz="4800" dirty="0" smtClean="0">
                <a:latin typeface="Arial"/>
                <a:ea typeface="Calibri"/>
                <a:cs typeface="Times New Roman"/>
              </a:rPr>
              <a:t> 2012-2013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Arial"/>
                <a:ea typeface="Calibri"/>
                <a:cs typeface="Times New Roman"/>
              </a:rPr>
              <a:t/>
            </a:r>
            <a:br>
              <a:rPr lang="en-US" sz="4800" dirty="0" smtClean="0">
                <a:latin typeface="Arial"/>
                <a:ea typeface="Calibri"/>
                <a:cs typeface="Times New Roman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Grad/</a:t>
                      </a:r>
                      <a:r>
                        <a:rPr lang="en-US" sz="16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opština</a:t>
                      </a:r>
                      <a:endParaRPr lang="en-US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Integritet</a:t>
                      </a:r>
                      <a:endParaRPr lang="en-US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Resursi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Uticaj/rezultat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Zrenjanin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Kragujevac</a:t>
                      </a:r>
                      <a:endParaRPr lang="en-US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2-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Niš</a:t>
                      </a:r>
                      <a:endParaRPr lang="en-US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2+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Požega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Ub</a:t>
                      </a:r>
                      <a:endParaRPr lang="en-US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2+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Bor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Kovačica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Vranje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Lebane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Medveđa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Predmet</a:t>
            </a:r>
            <a:r>
              <a:rPr lang="en-US" dirty="0" smtClean="0"/>
              <a:t> </a:t>
            </a:r>
            <a:r>
              <a:rPr lang="en-US" dirty="0" err="1" smtClean="0"/>
              <a:t>izve</a:t>
            </a:r>
            <a:r>
              <a:rPr lang="sr-Latn-RS" dirty="0" smtClean="0"/>
              <a:t>štaja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sr-Latn-CS" dirty="0" smtClean="0"/>
              <a:t>Stanje integriteta, kapaciteta LAF-ova kao tela osnovanih na osnovu usvojenog LPBK u lokalnim skupštinama za sprovođenje mera iz LPBK-a </a:t>
            </a:r>
          </a:p>
          <a:p>
            <a:pPr lvl="0"/>
            <a:endParaRPr lang="en-US" dirty="0" smtClean="0"/>
          </a:p>
          <a:p>
            <a:pPr lvl="0"/>
            <a:r>
              <a:rPr lang="sr-Latn-CS" dirty="0" smtClean="0"/>
              <a:t>Ambijentom u kojem deluju LAF-ovi kao tela osnovanih na osnovu usvojenog LPBK u lokalnim skupštinama za sprovođenje mera iz LPBK </a:t>
            </a:r>
          </a:p>
          <a:p>
            <a:pPr lvl="0"/>
            <a:endParaRPr lang="en-US" dirty="0" smtClean="0"/>
          </a:p>
          <a:p>
            <a:pPr lvl="0"/>
            <a:r>
              <a:rPr lang="sr-Latn-CS" dirty="0" smtClean="0"/>
              <a:t>Stepenom sprovedenosti mere iz LPBK</a:t>
            </a:r>
            <a:endParaRPr lang="en-US" dirty="0" smtClean="0"/>
          </a:p>
          <a:p>
            <a:pPr lvl="0">
              <a:buNone/>
            </a:pPr>
            <a:endParaRPr lang="sr-Latn-CS" dirty="0" smtClean="0"/>
          </a:p>
          <a:p>
            <a:pPr lvl="0"/>
            <a:r>
              <a:rPr lang="sr-Latn-CS" dirty="0" smtClean="0"/>
              <a:t>Postignutim rezultatima u sprovođenju mere iz LPBK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Glavni nalazi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pPr lvl="0"/>
            <a:r>
              <a:rPr lang="en-US" i="1" dirty="0" err="1" smtClean="0"/>
              <a:t>Borba</a:t>
            </a:r>
            <a:r>
              <a:rPr lang="en-US" i="1" dirty="0" smtClean="0"/>
              <a:t> </a:t>
            </a:r>
            <a:r>
              <a:rPr lang="en-US" i="1" dirty="0" err="1" smtClean="0"/>
              <a:t>protiv</a:t>
            </a:r>
            <a:r>
              <a:rPr lang="en-US" i="1" dirty="0" smtClean="0"/>
              <a:t> </a:t>
            </a:r>
            <a:r>
              <a:rPr lang="en-US" i="1" dirty="0" err="1" smtClean="0"/>
              <a:t>korupcije</a:t>
            </a:r>
            <a:r>
              <a:rPr lang="en-US" i="1" dirty="0" smtClean="0"/>
              <a:t> u 2013. </a:t>
            </a:r>
            <a:r>
              <a:rPr lang="en-US" i="1" dirty="0" err="1" smtClean="0"/>
              <a:t>godini</a:t>
            </a:r>
            <a:r>
              <a:rPr lang="en-US" i="1" dirty="0" smtClean="0"/>
              <a:t> u </a:t>
            </a:r>
            <a:r>
              <a:rPr lang="en-US" i="1" dirty="0" err="1" smtClean="0"/>
              <a:t>najvećem</a:t>
            </a:r>
            <a:r>
              <a:rPr lang="en-US" i="1" dirty="0" smtClean="0"/>
              <a:t> </a:t>
            </a:r>
            <a:r>
              <a:rPr lang="en-US" i="1" dirty="0" err="1" smtClean="0"/>
              <a:t>broju</a:t>
            </a:r>
            <a:r>
              <a:rPr lang="en-US" i="1" dirty="0" smtClean="0"/>
              <a:t> </a:t>
            </a:r>
            <a:r>
              <a:rPr lang="en-US" i="1" dirty="0" err="1" smtClean="0"/>
              <a:t>lokalnih</a:t>
            </a:r>
            <a:r>
              <a:rPr lang="en-US" i="1" dirty="0" smtClean="0"/>
              <a:t> </a:t>
            </a:r>
            <a:r>
              <a:rPr lang="en-US" i="1" dirty="0" err="1" smtClean="0"/>
              <a:t>samouprava</a:t>
            </a:r>
            <a:r>
              <a:rPr lang="en-US" i="1" dirty="0" smtClean="0"/>
              <a:t> (</a:t>
            </a:r>
            <a:r>
              <a:rPr lang="en-US" i="1" dirty="0" err="1" smtClean="0"/>
              <a:t>gradovi</a:t>
            </a:r>
            <a:r>
              <a:rPr lang="en-US" i="1" dirty="0" smtClean="0"/>
              <a:t>/</a:t>
            </a:r>
            <a:r>
              <a:rPr lang="en-US" i="1" dirty="0" err="1" smtClean="0"/>
              <a:t>opštine</a:t>
            </a:r>
            <a:r>
              <a:rPr lang="en-US" i="1" dirty="0" smtClean="0"/>
              <a:t>) u </a:t>
            </a:r>
            <a:r>
              <a:rPr lang="en-US" i="1" dirty="0" err="1" smtClean="0"/>
              <a:t>kojima</a:t>
            </a:r>
            <a:r>
              <a:rPr lang="en-US" i="1" dirty="0" smtClean="0"/>
              <a:t> je </a:t>
            </a:r>
            <a:r>
              <a:rPr lang="en-US" i="1" dirty="0" err="1" smtClean="0"/>
              <a:t>usvojen</a:t>
            </a:r>
            <a:r>
              <a:rPr lang="en-US" i="1" dirty="0" smtClean="0"/>
              <a:t> </a:t>
            </a:r>
            <a:r>
              <a:rPr lang="en-US" i="1" dirty="0" err="1" smtClean="0"/>
              <a:t>Lokalni</a:t>
            </a:r>
            <a:r>
              <a:rPr lang="en-US" i="1" dirty="0" smtClean="0"/>
              <a:t> plan </a:t>
            </a:r>
            <a:r>
              <a:rPr lang="en-US" i="1" dirty="0" err="1" smtClean="0"/>
              <a:t>za</a:t>
            </a:r>
            <a:r>
              <a:rPr lang="en-US" i="1" dirty="0" smtClean="0"/>
              <a:t> </a:t>
            </a:r>
            <a:r>
              <a:rPr lang="en-US" i="1" dirty="0" err="1" smtClean="0"/>
              <a:t>borbu</a:t>
            </a:r>
            <a:r>
              <a:rPr lang="en-US" i="1" dirty="0" smtClean="0"/>
              <a:t> </a:t>
            </a:r>
            <a:r>
              <a:rPr lang="en-US" i="1" dirty="0" err="1" smtClean="0"/>
              <a:t>protiv</a:t>
            </a:r>
            <a:r>
              <a:rPr lang="en-US" i="1" dirty="0" smtClean="0"/>
              <a:t> </a:t>
            </a:r>
            <a:r>
              <a:rPr lang="en-US" i="1" dirty="0" err="1" smtClean="0"/>
              <a:t>korupcije</a:t>
            </a:r>
            <a:r>
              <a:rPr lang="en-US" i="1" dirty="0" smtClean="0"/>
              <a:t> (LPBK) je </a:t>
            </a:r>
            <a:r>
              <a:rPr lang="sr-Latn-RS" i="1" dirty="0" smtClean="0"/>
              <a:t>u</a:t>
            </a:r>
            <a:r>
              <a:rPr lang="en-US" i="1" dirty="0" smtClean="0"/>
              <a:t> </a:t>
            </a:r>
            <a:r>
              <a:rPr lang="en-US" i="1" dirty="0" err="1" smtClean="0"/>
              <a:t>stagnacij</a:t>
            </a:r>
            <a:r>
              <a:rPr lang="sr-Latn-RS" i="1" dirty="0" smtClean="0"/>
              <a:t>i</a:t>
            </a:r>
            <a:r>
              <a:rPr lang="en-US" i="1" dirty="0" smtClean="0"/>
              <a:t> (</a:t>
            </a:r>
            <a:r>
              <a:rPr lang="en-US" i="1" dirty="0" err="1" smtClean="0"/>
              <a:t>Kragujevac</a:t>
            </a:r>
            <a:r>
              <a:rPr lang="en-US" i="1" dirty="0" smtClean="0"/>
              <a:t>) </a:t>
            </a:r>
            <a:r>
              <a:rPr lang="en-US" i="1" dirty="0" err="1" smtClean="0"/>
              <a:t>ili</a:t>
            </a:r>
            <a:r>
              <a:rPr lang="en-US" i="1" dirty="0" smtClean="0"/>
              <a:t> </a:t>
            </a:r>
            <a:r>
              <a:rPr lang="en-US" i="1" dirty="0" err="1" smtClean="0"/>
              <a:t>vraćan</a:t>
            </a:r>
            <a:r>
              <a:rPr lang="en-US" i="1" dirty="0" smtClean="0"/>
              <a:t> </a:t>
            </a:r>
            <a:r>
              <a:rPr lang="en-US" i="1" dirty="0" err="1" smtClean="0"/>
              <a:t>na</a:t>
            </a:r>
            <a:r>
              <a:rPr lang="en-US" i="1" dirty="0" smtClean="0"/>
              <a:t> </a:t>
            </a:r>
            <a:r>
              <a:rPr lang="en-US" i="1" dirty="0" err="1" smtClean="0"/>
              <a:t>nivo</a:t>
            </a:r>
            <a:r>
              <a:rPr lang="en-US" i="1" dirty="0" smtClean="0"/>
              <a:t> pre </a:t>
            </a:r>
            <a:r>
              <a:rPr lang="en-US" i="1" dirty="0" err="1" smtClean="0"/>
              <a:t>usvajanja</a:t>
            </a:r>
            <a:r>
              <a:rPr lang="en-US" i="1" dirty="0" smtClean="0"/>
              <a:t> </a:t>
            </a:r>
            <a:r>
              <a:rPr lang="en-US" i="1" dirty="0" err="1" smtClean="0"/>
              <a:t>ovog</a:t>
            </a:r>
            <a:r>
              <a:rPr lang="en-US" i="1" dirty="0" smtClean="0"/>
              <a:t> </a:t>
            </a:r>
            <a:r>
              <a:rPr lang="en-US" i="1" dirty="0" err="1" smtClean="0"/>
              <a:t>dokumenta</a:t>
            </a:r>
            <a:r>
              <a:rPr lang="en-US" i="1" dirty="0" smtClean="0"/>
              <a:t> (</a:t>
            </a:r>
            <a:r>
              <a:rPr lang="en-US" i="1" dirty="0" err="1" smtClean="0"/>
              <a:t>Zrenjanin</a:t>
            </a:r>
            <a:r>
              <a:rPr lang="en-US" i="1" dirty="0" smtClean="0"/>
              <a:t>, </a:t>
            </a:r>
            <a:r>
              <a:rPr lang="en-US" i="1" dirty="0" err="1" smtClean="0"/>
              <a:t>Požega</a:t>
            </a:r>
            <a:r>
              <a:rPr lang="en-US" i="1" dirty="0" smtClean="0"/>
              <a:t>, </a:t>
            </a:r>
            <a:r>
              <a:rPr lang="en-US" i="1" dirty="0" err="1" smtClean="0"/>
              <a:t>Bujanovac</a:t>
            </a:r>
            <a:r>
              <a:rPr lang="en-US" i="1" dirty="0" smtClean="0"/>
              <a:t>, </a:t>
            </a:r>
            <a:r>
              <a:rPr lang="en-US" i="1" dirty="0" err="1" smtClean="0"/>
              <a:t>Lebane</a:t>
            </a:r>
            <a:r>
              <a:rPr lang="en-US" i="1" dirty="0" smtClean="0"/>
              <a:t>, </a:t>
            </a:r>
            <a:r>
              <a:rPr lang="en-US" i="1" dirty="0" err="1" smtClean="0"/>
              <a:t>Medveđa</a:t>
            </a:r>
            <a:r>
              <a:rPr lang="en-US" i="1" dirty="0" smtClean="0"/>
              <a:t>). </a:t>
            </a:r>
            <a:endParaRPr lang="sr-Latn-RS" i="1" dirty="0" smtClean="0"/>
          </a:p>
          <a:p>
            <a:pPr lvl="0">
              <a:buNone/>
            </a:pPr>
            <a:endParaRPr lang="sr-Latn-RS" i="1" dirty="0" smtClean="0"/>
          </a:p>
          <a:p>
            <a:pPr lvl="0"/>
            <a:r>
              <a:rPr lang="en-US" i="1" dirty="0" err="1" smtClean="0"/>
              <a:t>Progres</a:t>
            </a:r>
            <a:r>
              <a:rPr lang="en-US" i="1" dirty="0" smtClean="0"/>
              <a:t> je </a:t>
            </a:r>
            <a:r>
              <a:rPr lang="en-US" i="1" dirty="0" err="1" smtClean="0"/>
              <a:t>primetan</a:t>
            </a:r>
            <a:r>
              <a:rPr lang="en-US" i="1" dirty="0" smtClean="0"/>
              <a:t> </a:t>
            </a:r>
            <a:r>
              <a:rPr lang="en-US" i="1" dirty="0" err="1" smtClean="0"/>
              <a:t>na</a:t>
            </a:r>
            <a:r>
              <a:rPr lang="en-US" i="1" dirty="0" smtClean="0"/>
              <a:t> </a:t>
            </a:r>
            <a:r>
              <a:rPr lang="en-US" i="1" dirty="0" err="1" smtClean="0"/>
              <a:t>nivo</a:t>
            </a:r>
            <a:r>
              <a:rPr lang="en-US" i="1" dirty="0" smtClean="0"/>
              <a:t> </a:t>
            </a:r>
            <a:r>
              <a:rPr lang="en-US" i="1" dirty="0" err="1" smtClean="0"/>
              <a:t>Niša</a:t>
            </a:r>
            <a:r>
              <a:rPr lang="en-US" i="1" dirty="0" smtClean="0"/>
              <a:t> u </a:t>
            </a:r>
            <a:r>
              <a:rPr lang="en-US" i="1" dirty="0" err="1" smtClean="0"/>
              <a:t>kojem</a:t>
            </a:r>
            <a:r>
              <a:rPr lang="en-US" i="1" dirty="0" smtClean="0"/>
              <a:t> je u </a:t>
            </a:r>
            <a:r>
              <a:rPr lang="en-US" i="1" dirty="0" err="1" smtClean="0"/>
              <a:t>saradnji</a:t>
            </a:r>
            <a:r>
              <a:rPr lang="en-US" i="1" dirty="0" smtClean="0"/>
              <a:t> </a:t>
            </a:r>
            <a:r>
              <a:rPr lang="en-US" i="1" dirty="0" err="1" smtClean="0"/>
              <a:t>sa</a:t>
            </a:r>
            <a:r>
              <a:rPr lang="en-US" i="1" dirty="0" smtClean="0"/>
              <a:t> </a:t>
            </a:r>
            <a:r>
              <a:rPr lang="en-US" i="1" dirty="0" err="1" smtClean="0"/>
              <a:t>Agencijom</a:t>
            </a:r>
            <a:r>
              <a:rPr lang="en-US" i="1" dirty="0" smtClean="0"/>
              <a:t> </a:t>
            </a:r>
            <a:r>
              <a:rPr lang="en-US" i="1" dirty="0" err="1" smtClean="0"/>
              <a:t>za</a:t>
            </a:r>
            <a:r>
              <a:rPr lang="en-US" i="1" dirty="0" smtClean="0"/>
              <a:t> </a:t>
            </a:r>
            <a:r>
              <a:rPr lang="en-US" i="1" dirty="0" err="1" smtClean="0"/>
              <a:t>borbu</a:t>
            </a:r>
            <a:r>
              <a:rPr lang="en-US" i="1" dirty="0" smtClean="0"/>
              <a:t> </a:t>
            </a:r>
            <a:r>
              <a:rPr lang="en-US" i="1" dirty="0" err="1" smtClean="0"/>
              <a:t>protiv</a:t>
            </a:r>
            <a:r>
              <a:rPr lang="en-US" i="1" dirty="0" smtClean="0"/>
              <a:t> </a:t>
            </a:r>
            <a:r>
              <a:rPr lang="en-US" i="1" dirty="0" err="1" smtClean="0"/>
              <a:t>korupcije</a:t>
            </a:r>
            <a:r>
              <a:rPr lang="en-US" i="1" dirty="0" smtClean="0"/>
              <a:t> </a:t>
            </a:r>
            <a:r>
              <a:rPr lang="en-US" i="1" dirty="0" err="1" smtClean="0"/>
              <a:t>izvšeno</a:t>
            </a:r>
            <a:r>
              <a:rPr lang="en-US" i="1" dirty="0" smtClean="0"/>
              <a:t> </a:t>
            </a:r>
            <a:r>
              <a:rPr lang="en-US" i="1" dirty="0" err="1" smtClean="0"/>
              <a:t>reosnivanje</a:t>
            </a:r>
            <a:r>
              <a:rPr lang="en-US" i="1" dirty="0" smtClean="0"/>
              <a:t> LAF </a:t>
            </a:r>
            <a:r>
              <a:rPr lang="en-US" i="1" dirty="0" err="1" smtClean="0"/>
              <a:t>i</a:t>
            </a:r>
            <a:r>
              <a:rPr lang="en-US" i="1" dirty="0" smtClean="0"/>
              <a:t> u </a:t>
            </a:r>
            <a:r>
              <a:rPr lang="en-US" i="1" dirty="0" err="1" smtClean="0"/>
              <a:t>opštini</a:t>
            </a:r>
            <a:r>
              <a:rPr lang="en-US" i="1" dirty="0" smtClean="0"/>
              <a:t> UB </a:t>
            </a:r>
            <a:r>
              <a:rPr lang="en-US" i="1" dirty="0" err="1" smtClean="0"/>
              <a:t>gde</a:t>
            </a:r>
            <a:r>
              <a:rPr lang="en-US" i="1" dirty="0" smtClean="0"/>
              <a:t> je u </a:t>
            </a:r>
            <a:r>
              <a:rPr lang="en-US" i="1" dirty="0" err="1" smtClean="0"/>
              <a:t>saradnji</a:t>
            </a:r>
            <a:r>
              <a:rPr lang="en-US" i="1" dirty="0" smtClean="0"/>
              <a:t> </a:t>
            </a:r>
            <a:r>
              <a:rPr lang="en-US" i="1" dirty="0" err="1" smtClean="0"/>
              <a:t>sa</a:t>
            </a:r>
            <a:r>
              <a:rPr lang="en-US" i="1" dirty="0" smtClean="0"/>
              <a:t> </a:t>
            </a:r>
            <a:r>
              <a:rPr lang="en-US" i="1" dirty="0" err="1" smtClean="0"/>
              <a:t>organizacijom</a:t>
            </a:r>
            <a:r>
              <a:rPr lang="en-US" i="1" dirty="0" smtClean="0"/>
              <a:t> </a:t>
            </a:r>
            <a:r>
              <a:rPr lang="en-US" i="1" dirty="0" err="1" smtClean="0"/>
              <a:t>Dijalog</a:t>
            </a:r>
            <a:r>
              <a:rPr lang="en-US" i="1" dirty="0" smtClean="0"/>
              <a:t> </a:t>
            </a:r>
            <a:r>
              <a:rPr lang="en-US" i="1" dirty="0" err="1" smtClean="0"/>
              <a:t>iz</a:t>
            </a:r>
            <a:r>
              <a:rPr lang="en-US" i="1" dirty="0" smtClean="0"/>
              <a:t> </a:t>
            </a:r>
            <a:r>
              <a:rPr lang="en-US" i="1" dirty="0" err="1" smtClean="0"/>
              <a:t>Valjeva</a:t>
            </a:r>
            <a:r>
              <a:rPr lang="en-US" i="1" dirty="0" smtClean="0"/>
              <a:t> </a:t>
            </a:r>
            <a:r>
              <a:rPr lang="en-US" i="1" dirty="0" err="1" smtClean="0"/>
              <a:t>osnovan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počeo</a:t>
            </a:r>
            <a:r>
              <a:rPr lang="en-US" i="1" dirty="0" smtClean="0"/>
              <a:t> </a:t>
            </a:r>
            <a:r>
              <a:rPr lang="en-US" i="1" dirty="0" err="1" smtClean="0"/>
              <a:t>sa</a:t>
            </a:r>
            <a:r>
              <a:rPr lang="en-US" i="1" dirty="0" smtClean="0"/>
              <a:t> </a:t>
            </a:r>
            <a:r>
              <a:rPr lang="en-US" i="1" dirty="0" err="1" smtClean="0"/>
              <a:t>radom</a:t>
            </a:r>
            <a:r>
              <a:rPr lang="en-US" i="1" dirty="0" smtClean="0"/>
              <a:t> LAF </a:t>
            </a:r>
            <a:r>
              <a:rPr lang="en-US" i="1" dirty="0" err="1" smtClean="0"/>
              <a:t>koji</a:t>
            </a:r>
            <a:r>
              <a:rPr lang="en-US" i="1" dirty="0" smtClean="0"/>
              <a:t> je </a:t>
            </a:r>
            <a:r>
              <a:rPr lang="en-US" i="1" dirty="0" err="1" smtClean="0"/>
              <a:t>počeo</a:t>
            </a:r>
            <a:r>
              <a:rPr lang="en-US" i="1" dirty="0" smtClean="0"/>
              <a:t> </a:t>
            </a:r>
            <a:r>
              <a:rPr lang="en-US" i="1" dirty="0" err="1" smtClean="0"/>
              <a:t>sa</a:t>
            </a:r>
            <a:r>
              <a:rPr lang="en-US" i="1" dirty="0" smtClean="0"/>
              <a:t> </a:t>
            </a:r>
            <a:r>
              <a:rPr lang="en-US" i="1" dirty="0" err="1" smtClean="0"/>
              <a:t>realizacijom</a:t>
            </a:r>
            <a:r>
              <a:rPr lang="en-US" i="1" dirty="0" smtClean="0"/>
              <a:t> </a:t>
            </a:r>
            <a:r>
              <a:rPr lang="en-US" i="1" dirty="0" err="1" smtClean="0"/>
              <a:t>aktivnosti</a:t>
            </a:r>
            <a:r>
              <a:rPr lang="en-US" i="1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Glavni nalazi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en-US" dirty="0" err="1" smtClean="0"/>
              <a:t>Lokalni</a:t>
            </a:r>
            <a:r>
              <a:rPr lang="en-US" dirty="0" smtClean="0"/>
              <a:t> </a:t>
            </a:r>
            <a:r>
              <a:rPr lang="en-US" dirty="0" err="1" smtClean="0"/>
              <a:t>antikorupcijski</a:t>
            </a:r>
            <a:r>
              <a:rPr lang="en-US" dirty="0" smtClean="0"/>
              <a:t> </a:t>
            </a:r>
            <a:r>
              <a:rPr lang="en-US" dirty="0" err="1" smtClean="0"/>
              <a:t>forumi</a:t>
            </a:r>
            <a:r>
              <a:rPr lang="en-US" dirty="0" smtClean="0"/>
              <a:t> (LAF)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tela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primenu</a:t>
            </a:r>
            <a:r>
              <a:rPr lang="en-US" dirty="0" smtClean="0"/>
              <a:t> LPBK </a:t>
            </a:r>
            <a:r>
              <a:rPr lang="en-US" dirty="0" err="1" smtClean="0"/>
              <a:t>svojim</a:t>
            </a:r>
            <a:r>
              <a:rPr lang="en-US" dirty="0" smtClean="0"/>
              <a:t> </a:t>
            </a:r>
            <a:r>
              <a:rPr lang="en-US" dirty="0" err="1" smtClean="0"/>
              <a:t>radom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obezbedili</a:t>
            </a:r>
            <a:r>
              <a:rPr lang="en-US" dirty="0" smtClean="0"/>
              <a:t> </a:t>
            </a:r>
            <a:r>
              <a:rPr lang="en-US" b="1" dirty="0" err="1" smtClean="0"/>
              <a:t>očuvanje</a:t>
            </a:r>
            <a:r>
              <a:rPr lang="en-US" b="1" dirty="0" smtClean="0"/>
              <a:t> </a:t>
            </a:r>
            <a:r>
              <a:rPr lang="en-US" b="1" dirty="0" err="1" smtClean="0"/>
              <a:t>integriteta</a:t>
            </a:r>
            <a:r>
              <a:rPr lang="en-US" dirty="0" smtClean="0"/>
              <a:t> (</a:t>
            </a:r>
            <a:r>
              <a:rPr lang="en-US" dirty="0" err="1" smtClean="0"/>
              <a:t>poštovanje</a:t>
            </a:r>
            <a:r>
              <a:rPr lang="en-US" dirty="0" smtClean="0"/>
              <a:t> </a:t>
            </a:r>
            <a:r>
              <a:rPr lang="en-US" dirty="0" err="1" smtClean="0"/>
              <a:t>statuta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etičkog</a:t>
            </a:r>
            <a:r>
              <a:rPr lang="en-US" dirty="0" smtClean="0"/>
              <a:t> </a:t>
            </a:r>
            <a:r>
              <a:rPr lang="en-US" dirty="0" err="1" smtClean="0"/>
              <a:t>kodeksa</a:t>
            </a:r>
            <a:r>
              <a:rPr lang="en-US" dirty="0" smtClean="0"/>
              <a:t>).</a:t>
            </a:r>
            <a:endParaRPr lang="sr-Latn-RS" dirty="0" smtClean="0"/>
          </a:p>
          <a:p>
            <a:pPr lvl="0"/>
            <a:endParaRPr lang="sr-Latn-RS" dirty="0" smtClean="0"/>
          </a:p>
          <a:p>
            <a:pPr lvl="0"/>
            <a:r>
              <a:rPr lang="en-US" dirty="0" err="1" smtClean="0"/>
              <a:t>Međutim</a:t>
            </a:r>
            <a:r>
              <a:rPr lang="en-US" dirty="0" smtClean="0"/>
              <a:t>, LAF-</a:t>
            </a:r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polju</a:t>
            </a:r>
            <a:r>
              <a:rPr lang="en-US" dirty="0" smtClean="0"/>
              <a:t> </a:t>
            </a:r>
            <a:r>
              <a:rPr lang="en-US" dirty="0" err="1" smtClean="0"/>
              <a:t>unapređenje</a:t>
            </a:r>
            <a:r>
              <a:rPr lang="en-US" dirty="0" smtClean="0"/>
              <a:t> </a:t>
            </a:r>
            <a:r>
              <a:rPr lang="en-US" dirty="0" err="1" smtClean="0"/>
              <a:t>uslova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rad,svojih</a:t>
            </a:r>
            <a:r>
              <a:rPr lang="en-US" dirty="0" smtClean="0"/>
              <a:t> </a:t>
            </a:r>
            <a:r>
              <a:rPr lang="en-US" dirty="0" err="1" smtClean="0"/>
              <a:t>kapaciteta</a:t>
            </a:r>
            <a:r>
              <a:rPr lang="en-US" dirty="0" smtClean="0"/>
              <a:t>, </a:t>
            </a:r>
            <a:r>
              <a:rPr lang="en-US" dirty="0" err="1" smtClean="0"/>
              <a:t>primene</a:t>
            </a:r>
            <a:r>
              <a:rPr lang="en-US" dirty="0" smtClean="0"/>
              <a:t> </a:t>
            </a:r>
            <a:r>
              <a:rPr lang="en-US" dirty="0" err="1" smtClean="0"/>
              <a:t>mera</a:t>
            </a:r>
            <a:r>
              <a:rPr lang="en-US" dirty="0" smtClean="0"/>
              <a:t>, </a:t>
            </a:r>
            <a:r>
              <a:rPr lang="en-US" dirty="0" err="1" smtClean="0"/>
              <a:t>povezivanja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ostalim</a:t>
            </a:r>
            <a:r>
              <a:rPr lang="en-US" dirty="0" smtClean="0"/>
              <a:t> LAF-</a:t>
            </a:r>
            <a:r>
              <a:rPr lang="en-US" dirty="0" err="1" smtClean="0"/>
              <a:t>ovima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promociji</a:t>
            </a:r>
            <a:r>
              <a:rPr lang="en-US" dirty="0" smtClean="0"/>
              <a:t> </a:t>
            </a:r>
            <a:r>
              <a:rPr lang="en-US" dirty="0" err="1" smtClean="0"/>
              <a:t>borbe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dirty="0" smtClean="0"/>
              <a:t> </a:t>
            </a:r>
            <a:r>
              <a:rPr lang="en-US" b="1" dirty="0" err="1" smtClean="0"/>
              <a:t>ponašali</a:t>
            </a:r>
            <a:r>
              <a:rPr lang="en-US" b="1" dirty="0" smtClean="0"/>
              <a:t> </a:t>
            </a:r>
            <a:r>
              <a:rPr lang="en-US" b="1" dirty="0" err="1" smtClean="0"/>
              <a:t>pasivno</a:t>
            </a:r>
            <a:r>
              <a:rPr lang="en-US" dirty="0" smtClean="0"/>
              <a:t>. </a:t>
            </a:r>
            <a:endParaRPr lang="sr-Latn-RS" dirty="0" smtClean="0"/>
          </a:p>
          <a:p>
            <a:pPr lvl="0"/>
            <a:endParaRPr lang="sr-Latn-RS" dirty="0" smtClean="0"/>
          </a:p>
          <a:p>
            <a:pPr lvl="0"/>
            <a:r>
              <a:rPr lang="sr-Latn-RS" dirty="0" smtClean="0"/>
              <a:t>D</a:t>
            </a:r>
            <a:r>
              <a:rPr lang="en-US" dirty="0" smtClean="0"/>
              <a:t>o </a:t>
            </a:r>
            <a:r>
              <a:rPr lang="en-US" dirty="0" err="1" smtClean="0"/>
              <a:t>sada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realizovane</a:t>
            </a:r>
            <a:r>
              <a:rPr lang="en-US" dirty="0" smtClean="0"/>
              <a:t> one mere </a:t>
            </a:r>
            <a:r>
              <a:rPr lang="en-US" dirty="0" err="1" smtClean="0"/>
              <a:t>lokalnih</a:t>
            </a:r>
            <a:r>
              <a:rPr lang="en-US" dirty="0" smtClean="0"/>
              <a:t> </a:t>
            </a:r>
            <a:r>
              <a:rPr lang="en-US" dirty="0" err="1" smtClean="0"/>
              <a:t>planova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borbu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je </a:t>
            </a:r>
            <a:r>
              <a:rPr lang="en-US" b="1" dirty="0" smtClean="0"/>
              <a:t>Biro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društvena</a:t>
            </a:r>
            <a:r>
              <a:rPr lang="en-US" b="1" dirty="0" smtClean="0"/>
              <a:t> </a:t>
            </a:r>
            <a:r>
              <a:rPr lang="en-US" b="1" dirty="0" err="1" smtClean="0"/>
              <a:t>istraživanja</a:t>
            </a:r>
            <a:r>
              <a:rPr lang="en-US" b="1" dirty="0" smtClean="0"/>
              <a:t> </a:t>
            </a:r>
            <a:r>
              <a:rPr lang="en-US" b="1" dirty="0" err="1" smtClean="0"/>
              <a:t>obezbedio</a:t>
            </a:r>
            <a:r>
              <a:rPr lang="en-US" b="1" dirty="0" smtClean="0"/>
              <a:t> </a:t>
            </a:r>
            <a:r>
              <a:rPr lang="en-US" b="1" dirty="0" err="1" smtClean="0"/>
              <a:t>uslove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realizaciju</a:t>
            </a:r>
            <a:r>
              <a:rPr lang="en-US" dirty="0" smtClean="0"/>
              <a:t>;</a:t>
            </a:r>
            <a:endParaRPr lang="sr-Latn-RS" dirty="0" smtClean="0"/>
          </a:p>
          <a:p>
            <a:pPr lvl="0"/>
            <a:endParaRPr lang="sr-Latn-RS" dirty="0" smtClean="0"/>
          </a:p>
          <a:p>
            <a:pPr lvl="0"/>
            <a:r>
              <a:rPr lang="en-US" b="1" dirty="0" err="1" smtClean="0"/>
              <a:t>Lokalne</a:t>
            </a:r>
            <a:r>
              <a:rPr lang="en-US" b="1" dirty="0" smtClean="0"/>
              <a:t> </a:t>
            </a:r>
            <a:r>
              <a:rPr lang="en-US" b="1" dirty="0" err="1" smtClean="0"/>
              <a:t>samouprave</a:t>
            </a:r>
            <a:r>
              <a:rPr lang="en-US" b="1" dirty="0" smtClean="0"/>
              <a:t> </a:t>
            </a:r>
            <a:r>
              <a:rPr lang="en-US" b="1" dirty="0" err="1" smtClean="0"/>
              <a:t>koje</a:t>
            </a:r>
            <a:r>
              <a:rPr lang="en-US" b="1" dirty="0" smtClean="0"/>
              <a:t> </a:t>
            </a:r>
            <a:r>
              <a:rPr lang="en-US" b="1" dirty="0" err="1" smtClean="0"/>
              <a:t>su</a:t>
            </a:r>
            <a:r>
              <a:rPr lang="en-US" b="1" dirty="0" smtClean="0"/>
              <a:t> </a:t>
            </a:r>
            <a:r>
              <a:rPr lang="en-US" b="1" dirty="0" err="1" smtClean="0"/>
              <a:t>usvojile</a:t>
            </a:r>
            <a:r>
              <a:rPr lang="en-US" b="1" dirty="0" smtClean="0"/>
              <a:t> LPBK </a:t>
            </a:r>
            <a:r>
              <a:rPr lang="en-US" b="1" dirty="0" err="1" smtClean="0"/>
              <a:t>su</a:t>
            </a:r>
            <a:r>
              <a:rPr lang="en-US" b="1" dirty="0" smtClean="0"/>
              <a:t> bile </a:t>
            </a:r>
            <a:r>
              <a:rPr lang="en-US" b="1" dirty="0" err="1" smtClean="0"/>
              <a:t>indifirente</a:t>
            </a:r>
            <a:r>
              <a:rPr lang="en-US" b="1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LAF-u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antikorupcijskm</a:t>
            </a:r>
            <a:r>
              <a:rPr lang="en-US" dirty="0" smtClean="0"/>
              <a:t> </a:t>
            </a:r>
            <a:r>
              <a:rPr lang="en-US" dirty="0" err="1" smtClean="0"/>
              <a:t>telu</a:t>
            </a:r>
            <a:r>
              <a:rPr lang="en-US" dirty="0" smtClean="0"/>
              <a:t>. </a:t>
            </a:r>
            <a:r>
              <a:rPr lang="en-US" dirty="0" err="1" smtClean="0"/>
              <a:t>Takođe,lokalne</a:t>
            </a:r>
            <a:r>
              <a:rPr lang="en-US" dirty="0" smtClean="0"/>
              <a:t> </a:t>
            </a:r>
            <a:r>
              <a:rPr lang="en-US" dirty="0" err="1" smtClean="0"/>
              <a:t>samouprave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stvorile</a:t>
            </a:r>
            <a:r>
              <a:rPr lang="en-US" dirty="0" smtClean="0"/>
              <a:t> </a:t>
            </a:r>
            <a:r>
              <a:rPr lang="en-US" dirty="0" err="1" smtClean="0"/>
              <a:t>uslove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rad</a:t>
            </a:r>
            <a:r>
              <a:rPr lang="en-US" dirty="0" smtClean="0"/>
              <a:t> LAF-ova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realizuju</a:t>
            </a:r>
            <a:r>
              <a:rPr lang="en-US" dirty="0" smtClean="0"/>
              <a:t> mere </a:t>
            </a:r>
            <a:r>
              <a:rPr lang="en-US" dirty="0" err="1" smtClean="0"/>
              <a:t>iz</a:t>
            </a:r>
            <a:r>
              <a:rPr lang="en-US" dirty="0" smtClean="0"/>
              <a:t> LPBK, </a:t>
            </a:r>
            <a:r>
              <a:rPr lang="en-US" dirty="0" err="1" smtClean="0"/>
              <a:t>niti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telo</a:t>
            </a:r>
            <a:r>
              <a:rPr lang="en-US" dirty="0" smtClean="0"/>
              <a:t> </a:t>
            </a:r>
            <a:r>
              <a:rPr lang="en-US" dirty="0" err="1" smtClean="0"/>
              <a:t>angažovale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njegovim</a:t>
            </a:r>
            <a:r>
              <a:rPr lang="en-US" dirty="0" smtClean="0"/>
              <a:t> </a:t>
            </a:r>
            <a:r>
              <a:rPr lang="en-US" dirty="0" err="1" smtClean="0"/>
              <a:t>nadležnostima</a:t>
            </a:r>
            <a:r>
              <a:rPr lang="en-US" dirty="0" smtClean="0"/>
              <a:t> </a:t>
            </a:r>
            <a:r>
              <a:rPr lang="en-US" dirty="0" err="1" smtClean="0"/>
              <a:t>doprinese</a:t>
            </a:r>
            <a:r>
              <a:rPr lang="en-US" dirty="0" smtClean="0"/>
              <a:t> u </a:t>
            </a:r>
            <a:r>
              <a:rPr lang="en-US" dirty="0" err="1" smtClean="0"/>
              <a:t>borbi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dirty="0" smtClean="0"/>
              <a:t>. </a:t>
            </a:r>
            <a:endParaRPr lang="sr-Latn-RS" dirty="0" smtClean="0"/>
          </a:p>
          <a:p>
            <a:pPr lvl="0"/>
            <a:endParaRPr lang="sr-Latn-RS" dirty="0" smtClean="0"/>
          </a:p>
          <a:p>
            <a:pPr lvl="0"/>
            <a:r>
              <a:rPr lang="en-US" dirty="0" smtClean="0"/>
              <a:t>U </a:t>
            </a:r>
            <a:r>
              <a:rPr lang="en-US" dirty="0" err="1" smtClean="0"/>
              <a:t>prilog</a:t>
            </a:r>
            <a:r>
              <a:rPr lang="en-US" dirty="0" smtClean="0"/>
              <a:t> </a:t>
            </a:r>
            <a:r>
              <a:rPr lang="en-US" dirty="0" err="1" smtClean="0"/>
              <a:t>globalnom</a:t>
            </a:r>
            <a:r>
              <a:rPr lang="en-US" dirty="0" smtClean="0"/>
              <a:t>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korupciji</a:t>
            </a:r>
            <a:r>
              <a:rPr lang="en-US" dirty="0" smtClean="0"/>
              <a:t> </a:t>
            </a:r>
            <a:r>
              <a:rPr lang="en-US" dirty="0" err="1" smtClean="0"/>
              <a:t>govori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značajan</a:t>
            </a:r>
            <a:r>
              <a:rPr lang="en-US" dirty="0" smtClean="0"/>
              <a:t> </a:t>
            </a:r>
            <a:r>
              <a:rPr lang="en-US" dirty="0" err="1" smtClean="0"/>
              <a:t>deo</a:t>
            </a:r>
            <a:r>
              <a:rPr lang="en-US" dirty="0" smtClean="0"/>
              <a:t> </a:t>
            </a:r>
            <a:r>
              <a:rPr lang="en-US" dirty="0" err="1" smtClean="0"/>
              <a:t>lokalnih</a:t>
            </a:r>
            <a:r>
              <a:rPr lang="en-US" dirty="0" smtClean="0"/>
              <a:t> </a:t>
            </a:r>
            <a:r>
              <a:rPr lang="en-US" dirty="0" err="1" smtClean="0"/>
              <a:t>samouprava</a:t>
            </a:r>
            <a:r>
              <a:rPr lang="en-US" dirty="0" smtClean="0"/>
              <a:t> </a:t>
            </a:r>
            <a:r>
              <a:rPr lang="en-US" b="1" dirty="0" err="1" smtClean="0"/>
              <a:t>nije</a:t>
            </a:r>
            <a:r>
              <a:rPr lang="en-US" b="1" dirty="0" smtClean="0"/>
              <a:t> </a:t>
            </a:r>
            <a:r>
              <a:rPr lang="en-US" b="1" dirty="0" err="1" smtClean="0"/>
              <a:t>usvojio</a:t>
            </a:r>
            <a:r>
              <a:rPr lang="en-US" b="1" dirty="0" smtClean="0"/>
              <a:t> </a:t>
            </a:r>
            <a:r>
              <a:rPr lang="en-US" b="1" dirty="0" err="1" smtClean="0"/>
              <a:t>planove</a:t>
            </a:r>
            <a:r>
              <a:rPr lang="en-US" b="1" dirty="0" smtClean="0"/>
              <a:t> </a:t>
            </a:r>
            <a:r>
              <a:rPr lang="en-US" b="1" dirty="0" err="1" smtClean="0"/>
              <a:t>integriteta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šta</a:t>
            </a:r>
            <a:r>
              <a:rPr lang="en-US" b="1" dirty="0" smtClean="0"/>
              <a:t> </a:t>
            </a:r>
            <a:r>
              <a:rPr lang="en-US" b="1" dirty="0" err="1" smtClean="0"/>
              <a:t>su</a:t>
            </a:r>
            <a:r>
              <a:rPr lang="en-US" b="1" dirty="0" smtClean="0"/>
              <a:t> </a:t>
            </a:r>
            <a:r>
              <a:rPr lang="en-US" b="1" dirty="0" err="1" smtClean="0"/>
              <a:t>bili</a:t>
            </a:r>
            <a:r>
              <a:rPr lang="en-US" b="1" dirty="0" smtClean="0"/>
              <a:t> u </a:t>
            </a:r>
            <a:r>
              <a:rPr lang="en-US" b="1" dirty="0" err="1" smtClean="0"/>
              <a:t>obavezi</a:t>
            </a:r>
            <a:r>
              <a:rPr lang="en-US" b="1" dirty="0" smtClean="0"/>
              <a:t> </a:t>
            </a:r>
            <a:r>
              <a:rPr lang="en-US" b="1" dirty="0" err="1" smtClean="0"/>
              <a:t>po</a:t>
            </a:r>
            <a:r>
              <a:rPr lang="en-US" b="1" dirty="0" smtClean="0"/>
              <a:t> </a:t>
            </a:r>
            <a:r>
              <a:rPr lang="en-US" b="1" dirty="0" err="1" smtClean="0"/>
              <a:t>Zakonu</a:t>
            </a:r>
            <a:r>
              <a:rPr lang="en-US" b="1" dirty="0" smtClean="0"/>
              <a:t> o </a:t>
            </a:r>
            <a:r>
              <a:rPr lang="en-US" b="1" dirty="0" err="1" smtClean="0"/>
              <a:t>Agenciji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borbu</a:t>
            </a:r>
            <a:r>
              <a:rPr lang="en-US" b="1" dirty="0" smtClean="0"/>
              <a:t> </a:t>
            </a:r>
            <a:r>
              <a:rPr lang="en-US" b="1" dirty="0" err="1" smtClean="0"/>
              <a:t>protiv</a:t>
            </a:r>
            <a:r>
              <a:rPr lang="en-US" b="1" dirty="0" smtClean="0"/>
              <a:t> </a:t>
            </a:r>
            <a:r>
              <a:rPr lang="en-US" b="1" dirty="0" err="1" smtClean="0"/>
              <a:t>korupcije</a:t>
            </a:r>
            <a:r>
              <a:rPr lang="en-US" b="1" dirty="0" smtClean="0"/>
              <a:t>: </a:t>
            </a:r>
            <a:r>
              <a:rPr lang="en-US" dirty="0" err="1" smtClean="0"/>
              <a:t>Kragujevac</a:t>
            </a:r>
            <a:r>
              <a:rPr lang="en-US" dirty="0" smtClean="0"/>
              <a:t>, </a:t>
            </a:r>
            <a:r>
              <a:rPr lang="en-US" dirty="0" err="1" smtClean="0"/>
              <a:t>Niš-opštine</a:t>
            </a:r>
            <a:r>
              <a:rPr lang="en-US" dirty="0" smtClean="0"/>
              <a:t>, </a:t>
            </a:r>
            <a:r>
              <a:rPr lang="en-US" dirty="0" err="1" smtClean="0"/>
              <a:t>opština</a:t>
            </a:r>
            <a:r>
              <a:rPr lang="en-US" dirty="0" smtClean="0"/>
              <a:t> </a:t>
            </a:r>
            <a:r>
              <a:rPr lang="en-US" dirty="0" err="1" smtClean="0"/>
              <a:t>Medijana</a:t>
            </a:r>
            <a:r>
              <a:rPr lang="en-US" dirty="0" smtClean="0"/>
              <a:t> </a:t>
            </a:r>
            <a:r>
              <a:rPr lang="en-US" dirty="0" err="1" smtClean="0"/>
              <a:t>Niš</a:t>
            </a:r>
            <a:r>
              <a:rPr lang="en-US" dirty="0" smtClean="0"/>
              <a:t>, </a:t>
            </a:r>
            <a:r>
              <a:rPr lang="en-US" dirty="0" err="1" smtClean="0"/>
              <a:t>Zrenjanin</a:t>
            </a:r>
            <a:r>
              <a:rPr lang="en-US" dirty="0" smtClean="0"/>
              <a:t>, </a:t>
            </a:r>
            <a:r>
              <a:rPr lang="en-US" dirty="0" err="1" smtClean="0"/>
              <a:t>Bujanovac</a:t>
            </a:r>
            <a:r>
              <a:rPr lang="en-US" dirty="0" smtClean="0"/>
              <a:t>, </a:t>
            </a:r>
            <a:r>
              <a:rPr lang="en-US" dirty="0" err="1" smtClean="0"/>
              <a:t>Ub</a:t>
            </a:r>
            <a:r>
              <a:rPr lang="en-US" dirty="0" smtClean="0"/>
              <a:t>, </a:t>
            </a:r>
            <a:r>
              <a:rPr lang="en-US" dirty="0" err="1" smtClean="0"/>
              <a:t>Bor</a:t>
            </a:r>
            <a:r>
              <a:rPr lang="en-US" dirty="0" smtClean="0"/>
              <a:t> </a:t>
            </a:r>
            <a:r>
              <a:rPr lang="en-US" dirty="0" err="1" smtClean="0"/>
              <a:t>Kovačica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Lebane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b="1" dirty="0" err="1" smtClean="0"/>
              <a:t>Stalna</a:t>
            </a:r>
            <a:r>
              <a:rPr lang="en-US" b="1" dirty="0" smtClean="0"/>
              <a:t> </a:t>
            </a:r>
            <a:r>
              <a:rPr lang="en-US" b="1" dirty="0" err="1" smtClean="0"/>
              <a:t>konferencija</a:t>
            </a:r>
            <a:r>
              <a:rPr lang="en-US" b="1" dirty="0" smtClean="0"/>
              <a:t> </a:t>
            </a:r>
            <a:r>
              <a:rPr lang="en-US" b="1" dirty="0" err="1" smtClean="0"/>
              <a:t>gradova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opština</a:t>
            </a:r>
            <a:r>
              <a:rPr lang="en-US" b="1" dirty="0" smtClean="0"/>
              <a:t> (SKGO) </a:t>
            </a:r>
            <a:r>
              <a:rPr lang="en-US" b="1" dirty="0" err="1" smtClean="0"/>
              <a:t>nije</a:t>
            </a:r>
            <a:r>
              <a:rPr lang="en-US" b="1" dirty="0" smtClean="0"/>
              <a:t> </a:t>
            </a:r>
            <a:r>
              <a:rPr lang="en-US" b="1" dirty="0" err="1" smtClean="0"/>
              <a:t>pokaza</a:t>
            </a:r>
            <a:r>
              <a:rPr lang="en-US" b="1" dirty="0" smtClean="0"/>
              <a:t> </a:t>
            </a:r>
            <a:r>
              <a:rPr lang="en-US" b="1" dirty="0" err="1" smtClean="0"/>
              <a:t>interes</a:t>
            </a:r>
            <a:r>
              <a:rPr lang="en-US" b="1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protekle</a:t>
            </a:r>
            <a:r>
              <a:rPr lang="en-US" dirty="0" smtClean="0"/>
              <a:t> tri </a:t>
            </a:r>
            <a:r>
              <a:rPr lang="en-US" dirty="0" err="1" smtClean="0"/>
              <a:t>godine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učestvuje</a:t>
            </a:r>
            <a:r>
              <a:rPr lang="en-US" dirty="0" smtClean="0"/>
              <a:t> u </a:t>
            </a:r>
            <a:r>
              <a:rPr lang="en-US" dirty="0" err="1" smtClean="0"/>
              <a:t>procesu</a:t>
            </a:r>
            <a:r>
              <a:rPr lang="en-US" dirty="0" smtClean="0"/>
              <a:t> </a:t>
            </a:r>
            <a:r>
              <a:rPr lang="en-US" dirty="0" err="1" smtClean="0"/>
              <a:t>uspostavljanja</a:t>
            </a:r>
            <a:r>
              <a:rPr lang="en-US" dirty="0" smtClean="0"/>
              <a:t> </a:t>
            </a:r>
            <a:r>
              <a:rPr lang="en-US" dirty="0" err="1" smtClean="0"/>
              <a:t>borbe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lokalnih</a:t>
            </a:r>
            <a:r>
              <a:rPr lang="en-US" dirty="0" smtClean="0"/>
              <a:t> </a:t>
            </a:r>
            <a:r>
              <a:rPr lang="en-US" dirty="0" err="1" smtClean="0"/>
              <a:t>samouprava</a:t>
            </a:r>
            <a:r>
              <a:rPr lang="en-US" dirty="0" smtClean="0"/>
              <a:t> </a:t>
            </a:r>
            <a:r>
              <a:rPr lang="en-US" dirty="0" err="1" smtClean="0"/>
              <a:t>iako</a:t>
            </a:r>
            <a:r>
              <a:rPr lang="en-US" dirty="0" smtClean="0"/>
              <a:t> je </a:t>
            </a:r>
            <a:r>
              <a:rPr lang="en-US" dirty="0" err="1" smtClean="0"/>
              <a:t>sprovodila</a:t>
            </a:r>
            <a:r>
              <a:rPr lang="en-US" dirty="0" smtClean="0"/>
              <a:t> </a:t>
            </a:r>
            <a:r>
              <a:rPr lang="en-US" dirty="0" err="1" smtClean="0"/>
              <a:t>projektne</a:t>
            </a:r>
            <a:r>
              <a:rPr lang="en-US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 u </a:t>
            </a:r>
            <a:r>
              <a:rPr lang="en-US" dirty="0" err="1" smtClean="0"/>
              <a:t>ovoj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r>
              <a:rPr lang="en-US" dirty="0" smtClean="0"/>
              <a:t>;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Glavni nalazi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 err="1" smtClean="0"/>
              <a:t>Mediji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b="1" dirty="0" err="1" smtClean="0"/>
              <a:t>informatvno</a:t>
            </a:r>
            <a:r>
              <a:rPr lang="en-US" b="1" dirty="0" smtClean="0"/>
              <a:t> </a:t>
            </a:r>
            <a:r>
              <a:rPr lang="en-US" b="1" dirty="0" err="1" smtClean="0"/>
              <a:t>izveštavali</a:t>
            </a:r>
            <a:r>
              <a:rPr lang="en-US" b="1" dirty="0" smtClean="0"/>
              <a:t> pre </a:t>
            </a:r>
            <a:r>
              <a:rPr lang="en-US" b="1" dirty="0" err="1" smtClean="0"/>
              <a:t>svega</a:t>
            </a:r>
            <a:r>
              <a:rPr lang="en-US" b="1" dirty="0" smtClean="0"/>
              <a:t> o LAF </a:t>
            </a:r>
            <a:r>
              <a:rPr lang="en-US" b="1" dirty="0" err="1" smtClean="0"/>
              <a:t>kao</a:t>
            </a:r>
            <a:r>
              <a:rPr lang="en-US" b="1" dirty="0" smtClean="0"/>
              <a:t> </a:t>
            </a:r>
            <a:r>
              <a:rPr lang="en-US" b="1" dirty="0" err="1" smtClean="0"/>
              <a:t>instituciji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je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strani</a:t>
            </a:r>
            <a:r>
              <a:rPr lang="en-US" dirty="0" smtClean="0"/>
              <a:t> </a:t>
            </a:r>
            <a:r>
              <a:rPr lang="en-US" dirty="0" err="1" smtClean="0"/>
              <a:t>ostao</a:t>
            </a:r>
            <a:r>
              <a:rPr lang="en-US" dirty="0" smtClean="0"/>
              <a:t> </a:t>
            </a:r>
            <a:r>
              <a:rPr lang="en-US" dirty="0" err="1" smtClean="0"/>
              <a:t>sadržaj</a:t>
            </a:r>
            <a:r>
              <a:rPr lang="en-US" dirty="0" smtClean="0"/>
              <a:t> LPBK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njegov</a:t>
            </a:r>
            <a:r>
              <a:rPr lang="en-US" dirty="0" smtClean="0"/>
              <a:t> </a:t>
            </a:r>
            <a:r>
              <a:rPr lang="en-US" dirty="0" err="1" smtClean="0"/>
              <a:t>doprinos</a:t>
            </a:r>
            <a:r>
              <a:rPr lang="en-US" dirty="0" smtClean="0"/>
              <a:t> </a:t>
            </a:r>
            <a:r>
              <a:rPr lang="en-US" dirty="0" err="1" smtClean="0"/>
              <a:t>borbi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dirty="0" smtClean="0"/>
              <a:t>. </a:t>
            </a:r>
            <a:r>
              <a:rPr lang="en-US" dirty="0" err="1" smtClean="0"/>
              <a:t>Inače</a:t>
            </a:r>
            <a:r>
              <a:rPr lang="en-US" dirty="0" smtClean="0"/>
              <a:t>, </a:t>
            </a:r>
            <a:r>
              <a:rPr lang="en-US" dirty="0" err="1" smtClean="0"/>
              <a:t>samostalnost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istraživačko</a:t>
            </a:r>
            <a:r>
              <a:rPr lang="en-US" dirty="0" smtClean="0"/>
              <a:t> </a:t>
            </a:r>
            <a:r>
              <a:rPr lang="en-US" dirty="0" err="1" smtClean="0"/>
              <a:t>novinarstvo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instrument u </a:t>
            </a:r>
            <a:r>
              <a:rPr lang="en-US" dirty="0" err="1" smtClean="0"/>
              <a:t>borbi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korucije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lokalnom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je </a:t>
            </a:r>
            <a:r>
              <a:rPr lang="en-US" dirty="0" err="1" smtClean="0"/>
              <a:t>retkost</a:t>
            </a:r>
            <a:r>
              <a:rPr lang="en-US" dirty="0" smtClean="0"/>
              <a:t>. </a:t>
            </a:r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 smtClean="0"/>
              <a:t>važi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medije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u </a:t>
            </a:r>
            <a:r>
              <a:rPr lang="en-US" dirty="0" err="1" smtClean="0"/>
              <a:t>javnom</a:t>
            </a:r>
            <a:r>
              <a:rPr lang="en-US" dirty="0" smtClean="0"/>
              <a:t> </a:t>
            </a:r>
            <a:r>
              <a:rPr lang="en-US" dirty="0" err="1" smtClean="0"/>
              <a:t>vlasništvu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lvl="0"/>
            <a:r>
              <a:rPr lang="en-US" dirty="0" err="1" smtClean="0"/>
              <a:t>Civilno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je </a:t>
            </a:r>
            <a:r>
              <a:rPr lang="en-US" dirty="0" err="1" smtClean="0"/>
              <a:t>prirodni</a:t>
            </a:r>
            <a:r>
              <a:rPr lang="en-US" dirty="0" smtClean="0"/>
              <a:t> </a:t>
            </a:r>
            <a:r>
              <a:rPr lang="en-US" dirty="0" err="1" smtClean="0"/>
              <a:t>saveznik</a:t>
            </a:r>
            <a:r>
              <a:rPr lang="en-US" dirty="0" smtClean="0"/>
              <a:t> LAF-a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lokalnog</a:t>
            </a:r>
            <a:r>
              <a:rPr lang="en-US" dirty="0" smtClean="0"/>
              <a:t> </a:t>
            </a:r>
            <a:r>
              <a:rPr lang="en-US" dirty="0" err="1" smtClean="0"/>
              <a:t>kontrolnog</a:t>
            </a:r>
            <a:r>
              <a:rPr lang="en-US" dirty="0" smtClean="0"/>
              <a:t> </a:t>
            </a:r>
            <a:r>
              <a:rPr lang="en-US" dirty="0" err="1" smtClean="0"/>
              <a:t>tela</a:t>
            </a:r>
            <a:r>
              <a:rPr lang="en-US" dirty="0" smtClean="0"/>
              <a:t> </a:t>
            </a:r>
            <a:r>
              <a:rPr lang="en-US" b="1" dirty="0" err="1" smtClean="0"/>
              <a:t>nije</a:t>
            </a:r>
            <a:r>
              <a:rPr lang="en-US" b="1" dirty="0" smtClean="0"/>
              <a:t> </a:t>
            </a:r>
            <a:r>
              <a:rPr lang="en-US" b="1" dirty="0" err="1" smtClean="0"/>
              <a:t>pokazalo</a:t>
            </a:r>
            <a:r>
              <a:rPr lang="en-US" b="1" dirty="0" smtClean="0"/>
              <a:t> </a:t>
            </a:r>
            <a:r>
              <a:rPr lang="en-US" b="1" dirty="0" err="1" smtClean="0"/>
              <a:t>interes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uspostavljanje</a:t>
            </a:r>
            <a:r>
              <a:rPr lang="en-US" b="1" dirty="0" smtClean="0"/>
              <a:t> </a:t>
            </a:r>
            <a:r>
              <a:rPr lang="en-US" b="1" dirty="0" err="1" smtClean="0"/>
              <a:t>saradnje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U </a:t>
            </a:r>
            <a:r>
              <a:rPr lang="en-US" dirty="0" err="1" smtClean="0"/>
              <a:t>situaciji</a:t>
            </a:r>
            <a:r>
              <a:rPr lang="en-US" dirty="0" smtClean="0"/>
              <a:t> </a:t>
            </a:r>
            <a:r>
              <a:rPr lang="en-US" dirty="0" err="1" smtClean="0"/>
              <a:t>oskudne</a:t>
            </a:r>
            <a:r>
              <a:rPr lang="en-US" dirty="0" smtClean="0"/>
              <a:t> </a:t>
            </a:r>
            <a:r>
              <a:rPr lang="en-US" dirty="0" err="1" smtClean="0"/>
              <a:t>spremnosti</a:t>
            </a:r>
            <a:r>
              <a:rPr lang="en-US" dirty="0" smtClean="0"/>
              <a:t> </a:t>
            </a:r>
            <a:r>
              <a:rPr lang="en-US" dirty="0" err="1" smtClean="0"/>
              <a:t>lokalne</a:t>
            </a:r>
            <a:r>
              <a:rPr lang="en-US" dirty="0" smtClean="0"/>
              <a:t> </a:t>
            </a:r>
            <a:r>
              <a:rPr lang="en-US" dirty="0" err="1" smtClean="0"/>
              <a:t>samouprave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stvori</a:t>
            </a:r>
            <a:r>
              <a:rPr lang="en-US" dirty="0" smtClean="0"/>
              <a:t> </a:t>
            </a:r>
            <a:r>
              <a:rPr lang="en-US" dirty="0" err="1" smtClean="0"/>
              <a:t>uslove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sprovođenje</a:t>
            </a:r>
            <a:r>
              <a:rPr lang="en-US" dirty="0" smtClean="0"/>
              <a:t> LPBK </a:t>
            </a:r>
            <a:r>
              <a:rPr lang="en-US" dirty="0" err="1" smtClean="0"/>
              <a:t>donatorska</a:t>
            </a:r>
            <a:r>
              <a:rPr lang="en-US" dirty="0" smtClean="0"/>
              <a:t> </a:t>
            </a:r>
            <a:r>
              <a:rPr lang="en-US" dirty="0" err="1" smtClean="0"/>
              <a:t>podrška</a:t>
            </a:r>
            <a:r>
              <a:rPr lang="en-US" dirty="0" smtClean="0"/>
              <a:t> je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velikog</a:t>
            </a:r>
            <a:r>
              <a:rPr lang="en-US" dirty="0" smtClean="0"/>
              <a:t> </a:t>
            </a:r>
            <a:r>
              <a:rPr lang="en-US" dirty="0" err="1" smtClean="0"/>
              <a:t>značaja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borbu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lokalnom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b="1" dirty="0" smtClean="0"/>
              <a:t>. </a:t>
            </a:r>
            <a:r>
              <a:rPr lang="en-US" b="1" dirty="0" err="1" smtClean="0"/>
              <a:t>Donatorska</a:t>
            </a:r>
            <a:r>
              <a:rPr lang="en-US" b="1" dirty="0" smtClean="0"/>
              <a:t> </a:t>
            </a:r>
            <a:r>
              <a:rPr lang="en-US" b="1" dirty="0" err="1" smtClean="0"/>
              <a:t>zajedica</a:t>
            </a:r>
            <a:r>
              <a:rPr lang="en-US" b="1" dirty="0" smtClean="0"/>
              <a:t> u </a:t>
            </a:r>
            <a:r>
              <a:rPr lang="en-US" b="1" dirty="0" err="1" smtClean="0"/>
              <a:t>Srbiji</a:t>
            </a:r>
            <a:r>
              <a:rPr lang="en-US" b="1" dirty="0" smtClean="0"/>
              <a:t> </a:t>
            </a:r>
            <a:r>
              <a:rPr lang="en-US" b="1" dirty="0" err="1" smtClean="0"/>
              <a:t>nije</a:t>
            </a:r>
            <a:r>
              <a:rPr lang="en-US" b="1" dirty="0" smtClean="0"/>
              <a:t> </a:t>
            </a:r>
            <a:r>
              <a:rPr lang="en-US" b="1" dirty="0" err="1" smtClean="0"/>
              <a:t>pokazala</a:t>
            </a:r>
            <a:r>
              <a:rPr lang="en-US" b="1" dirty="0" smtClean="0"/>
              <a:t> </a:t>
            </a:r>
            <a:r>
              <a:rPr lang="en-US" b="1" dirty="0" err="1" smtClean="0"/>
              <a:t>interes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podrškom</a:t>
            </a:r>
            <a:r>
              <a:rPr lang="en-US" b="1" dirty="0" smtClean="0"/>
              <a:t> </a:t>
            </a:r>
            <a:r>
              <a:rPr lang="en-US" b="1" dirty="0" err="1" smtClean="0"/>
              <a:t>borbe</a:t>
            </a:r>
            <a:r>
              <a:rPr lang="en-US" b="1" dirty="0" smtClean="0"/>
              <a:t> </a:t>
            </a:r>
            <a:r>
              <a:rPr lang="en-US" b="1" dirty="0" err="1" smtClean="0"/>
              <a:t>protiv</a:t>
            </a:r>
            <a:r>
              <a:rPr lang="en-US" b="1" dirty="0" smtClean="0"/>
              <a:t> </a:t>
            </a:r>
            <a:r>
              <a:rPr lang="en-US" b="1" dirty="0" err="1" smtClean="0"/>
              <a:t>korupcije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lokalnom</a:t>
            </a:r>
            <a:r>
              <a:rPr lang="en-US" b="1" dirty="0" smtClean="0"/>
              <a:t> </a:t>
            </a:r>
            <a:r>
              <a:rPr lang="en-US" b="1" dirty="0" err="1" smtClean="0"/>
              <a:t>nivou</a:t>
            </a:r>
            <a:r>
              <a:rPr lang="en-US" b="1" dirty="0" smtClean="0"/>
              <a:t> u </a:t>
            </a:r>
            <a:r>
              <a:rPr lang="en-US" b="1" dirty="0" err="1" smtClean="0"/>
              <a:t>delu</a:t>
            </a:r>
            <a:r>
              <a:rPr lang="en-US" b="1" dirty="0" smtClean="0"/>
              <a:t> </a:t>
            </a:r>
            <a:r>
              <a:rPr lang="en-US" b="1" dirty="0" err="1" smtClean="0"/>
              <a:t>uspostavljanja</a:t>
            </a:r>
            <a:r>
              <a:rPr lang="en-US" b="1" dirty="0" smtClean="0"/>
              <a:t> </a:t>
            </a:r>
            <a:r>
              <a:rPr lang="en-US" b="1" dirty="0" err="1" smtClean="0"/>
              <a:t>institucionalno-normativnog</a:t>
            </a:r>
            <a:r>
              <a:rPr lang="en-US" b="1" dirty="0" smtClean="0"/>
              <a:t> </a:t>
            </a:r>
            <a:r>
              <a:rPr lang="en-US" b="1" dirty="0" err="1" smtClean="0"/>
              <a:t>okvira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borbu</a:t>
            </a:r>
            <a:r>
              <a:rPr lang="en-US" b="1" dirty="0" smtClean="0"/>
              <a:t> </a:t>
            </a:r>
            <a:r>
              <a:rPr lang="en-US" b="1" dirty="0" err="1" smtClean="0"/>
              <a:t>protiv</a:t>
            </a:r>
            <a:r>
              <a:rPr lang="en-US" b="1" dirty="0" smtClean="0"/>
              <a:t> </a:t>
            </a:r>
            <a:r>
              <a:rPr lang="en-US" b="1" dirty="0" err="1" smtClean="0"/>
              <a:t>korupcije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dirty="0" smtClean="0"/>
              <a:t> bi </a:t>
            </a:r>
            <a:r>
              <a:rPr lang="en-US" dirty="0" err="1" smtClean="0"/>
              <a:t>pred</a:t>
            </a:r>
            <a:r>
              <a:rPr lang="en-US" dirty="0" smtClean="0"/>
              <a:t> </a:t>
            </a:r>
            <a:r>
              <a:rPr lang="en-US" dirty="0" err="1" smtClean="0"/>
              <a:t>unapređenja</a:t>
            </a:r>
            <a:r>
              <a:rPr lang="en-US" dirty="0" smtClean="0"/>
              <a:t> same </a:t>
            </a:r>
            <a:r>
              <a:rPr lang="en-US" dirty="0" err="1" smtClean="0"/>
              <a:t>borbe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dirty="0" smtClean="0"/>
              <a:t> </a:t>
            </a:r>
            <a:r>
              <a:rPr lang="en-US" dirty="0" err="1" smtClean="0"/>
              <a:t>doprineo</a:t>
            </a:r>
            <a:r>
              <a:rPr lang="en-US" dirty="0" smtClean="0"/>
              <a:t> </a:t>
            </a:r>
            <a:r>
              <a:rPr lang="en-US" dirty="0" err="1" smtClean="0"/>
              <a:t>iniciranju</a:t>
            </a:r>
            <a:r>
              <a:rPr lang="en-US" dirty="0" smtClean="0"/>
              <a:t> </a:t>
            </a:r>
            <a:r>
              <a:rPr lang="en-US" b="1" dirty="0" err="1" smtClean="0"/>
              <a:t>reformi</a:t>
            </a:r>
            <a:r>
              <a:rPr lang="en-US" b="1" dirty="0" smtClean="0"/>
              <a:t> </a:t>
            </a:r>
            <a:r>
              <a:rPr lang="en-US" b="1" dirty="0" err="1" smtClean="0"/>
              <a:t>lokalne</a:t>
            </a:r>
            <a:r>
              <a:rPr lang="en-US" b="1" dirty="0" smtClean="0"/>
              <a:t> </a:t>
            </a:r>
            <a:r>
              <a:rPr lang="en-US" b="1" dirty="0" err="1" smtClean="0"/>
              <a:t>samoupave</a:t>
            </a:r>
            <a:r>
              <a:rPr lang="en-US" b="1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dela</a:t>
            </a:r>
            <a:r>
              <a:rPr lang="en-US" dirty="0" smtClean="0"/>
              <a:t> </a:t>
            </a:r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Glavni nalazi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 smtClean="0"/>
              <a:t>Posledice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dirty="0" smtClean="0"/>
              <a:t> u </a:t>
            </a:r>
            <a:r>
              <a:rPr lang="en-US" dirty="0" err="1" smtClean="0"/>
              <a:t>pojedinim</a:t>
            </a:r>
            <a:r>
              <a:rPr lang="en-US" dirty="0" smtClean="0"/>
              <a:t> </a:t>
            </a:r>
            <a:r>
              <a:rPr lang="en-US" dirty="0" err="1" smtClean="0"/>
              <a:t>gradovima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takvi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suočavamo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fenomenom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građani</a:t>
            </a:r>
            <a:r>
              <a:rPr lang="en-US" dirty="0" smtClean="0"/>
              <a:t> vide </a:t>
            </a:r>
            <a:r>
              <a:rPr lang="en-US" b="1" dirty="0" err="1" smtClean="0"/>
              <a:t>korupcija</a:t>
            </a:r>
            <a:r>
              <a:rPr lang="en-US" b="1" dirty="0" smtClean="0"/>
              <a:t> </a:t>
            </a:r>
            <a:r>
              <a:rPr lang="en-US" b="1" dirty="0" err="1" smtClean="0"/>
              <a:t>kao</a:t>
            </a:r>
            <a:r>
              <a:rPr lang="en-US" b="1" dirty="0" smtClean="0"/>
              <a:t> </a:t>
            </a:r>
            <a:r>
              <a:rPr lang="en-US" b="1" dirty="0" err="1" smtClean="0"/>
              <a:t>način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ostvarivanje</a:t>
            </a:r>
            <a:r>
              <a:rPr lang="en-US" b="1" dirty="0" smtClean="0"/>
              <a:t> </a:t>
            </a:r>
            <a:r>
              <a:rPr lang="en-US" b="1" dirty="0" err="1" smtClean="0"/>
              <a:t>svojih</a:t>
            </a:r>
            <a:r>
              <a:rPr lang="en-US" b="1" dirty="0" smtClean="0"/>
              <a:t> </a:t>
            </a:r>
            <a:r>
              <a:rPr lang="en-US" b="1" dirty="0" err="1" smtClean="0"/>
              <a:t>prava</a:t>
            </a:r>
            <a:r>
              <a:rPr lang="en-US" dirty="0" smtClean="0"/>
              <a:t>. To je </a:t>
            </a:r>
            <a:r>
              <a:rPr lang="en-US" dirty="0" err="1" smtClean="0"/>
              <a:t>posledica</a:t>
            </a:r>
            <a:r>
              <a:rPr lang="en-US" dirty="0" smtClean="0"/>
              <a:t> </a:t>
            </a:r>
            <a:r>
              <a:rPr lang="en-US" dirty="0" err="1" smtClean="0"/>
              <a:t>činjenice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strani</a:t>
            </a:r>
            <a:r>
              <a:rPr lang="en-US" dirty="0" smtClean="0"/>
              <a:t> </a:t>
            </a:r>
            <a:r>
              <a:rPr lang="en-US" dirty="0" err="1" smtClean="0"/>
              <a:t>borbe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dirty="0" smtClean="0"/>
              <a:t> </a:t>
            </a:r>
            <a:r>
              <a:rPr lang="en-US" dirty="0" err="1" smtClean="0"/>
              <a:t>retko</a:t>
            </a:r>
            <a:r>
              <a:rPr lang="en-US" dirty="0" smtClean="0"/>
              <a:t> </a:t>
            </a:r>
            <a:r>
              <a:rPr lang="en-US" dirty="0" err="1" smtClean="0"/>
              <a:t>koga</a:t>
            </a:r>
            <a:r>
              <a:rPr lang="en-US" dirty="0" smtClean="0"/>
              <a:t> vide,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strani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dirty="0" smtClean="0"/>
              <a:t> </a:t>
            </a:r>
            <a:r>
              <a:rPr lang="en-US" dirty="0" err="1" smtClean="0"/>
              <a:t>većinu</a:t>
            </a:r>
            <a:r>
              <a:rPr lang="en-US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lokalom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b="1" dirty="0" smtClean="0"/>
              <a:t>. </a:t>
            </a:r>
            <a:endParaRPr lang="sr-Latn-RS" b="1" dirty="0" smtClean="0"/>
          </a:p>
          <a:p>
            <a:pPr lvl="0"/>
            <a:endParaRPr lang="sr-Latn-RS" b="1" dirty="0" smtClean="0"/>
          </a:p>
          <a:p>
            <a:pPr lvl="0"/>
            <a:r>
              <a:rPr lang="en-US" b="1" dirty="0" err="1" smtClean="0"/>
              <a:t>Antikoruptivni</a:t>
            </a:r>
            <a:r>
              <a:rPr lang="en-US" b="1" dirty="0" smtClean="0"/>
              <a:t> </a:t>
            </a:r>
            <a:r>
              <a:rPr lang="en-US" b="1" dirty="0" err="1" smtClean="0"/>
              <a:t>aktivizam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spremnost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podršku</a:t>
            </a:r>
            <a:r>
              <a:rPr lang="en-US" b="1" dirty="0" smtClean="0"/>
              <a:t> </a:t>
            </a:r>
            <a:r>
              <a:rPr lang="en-US" b="1" dirty="0" err="1" smtClean="0"/>
              <a:t>borcima</a:t>
            </a:r>
            <a:r>
              <a:rPr lang="en-US" b="1" dirty="0" smtClean="0"/>
              <a:t> </a:t>
            </a:r>
            <a:r>
              <a:rPr lang="en-US" b="1" dirty="0" err="1" smtClean="0"/>
              <a:t>protiv</a:t>
            </a:r>
            <a:r>
              <a:rPr lang="en-US" b="1" dirty="0" smtClean="0"/>
              <a:t> </a:t>
            </a:r>
            <a:r>
              <a:rPr lang="en-US" b="1" dirty="0" err="1" smtClean="0"/>
              <a:t>korupcije</a:t>
            </a:r>
            <a:r>
              <a:rPr lang="en-US" b="1" dirty="0" smtClean="0"/>
              <a:t> </a:t>
            </a:r>
            <a:r>
              <a:rPr lang="en-US" b="1" dirty="0" err="1" smtClean="0"/>
              <a:t>ili</a:t>
            </a:r>
            <a:r>
              <a:rPr lang="en-US" b="1" dirty="0" smtClean="0"/>
              <a:t> </a:t>
            </a:r>
            <a:r>
              <a:rPr lang="en-US" b="1" dirty="0" err="1" smtClean="0"/>
              <a:t>žrtvama</a:t>
            </a:r>
            <a:r>
              <a:rPr lang="en-US" b="1" dirty="0" smtClean="0"/>
              <a:t> je </a:t>
            </a:r>
            <a:r>
              <a:rPr lang="en-US" b="1" dirty="0" err="1" smtClean="0"/>
              <a:t>manja</a:t>
            </a:r>
            <a:r>
              <a:rPr lang="en-US" b="1" dirty="0" smtClean="0"/>
              <a:t> </a:t>
            </a:r>
            <a:r>
              <a:rPr lang="en-US" b="1" dirty="0" err="1" smtClean="0"/>
              <a:t>od</a:t>
            </a:r>
            <a:r>
              <a:rPr lang="en-US" b="1" dirty="0" smtClean="0"/>
              <a:t> </a:t>
            </a:r>
            <a:r>
              <a:rPr lang="en-US" b="1" dirty="0" err="1" smtClean="0"/>
              <a:t>spremnosti</a:t>
            </a:r>
            <a:r>
              <a:rPr lang="en-US" b="1" dirty="0" smtClean="0"/>
              <a:t> </a:t>
            </a:r>
            <a:r>
              <a:rPr lang="en-US" b="1" dirty="0" err="1" smtClean="0"/>
              <a:t>da</a:t>
            </a:r>
            <a:r>
              <a:rPr lang="en-US" b="1" dirty="0" smtClean="0"/>
              <a:t> se </a:t>
            </a:r>
            <a:r>
              <a:rPr lang="en-US" b="1" dirty="0" err="1" smtClean="0"/>
              <a:t>kroz</a:t>
            </a:r>
            <a:r>
              <a:rPr lang="en-US" b="1" dirty="0" smtClean="0"/>
              <a:t> </a:t>
            </a:r>
            <a:r>
              <a:rPr lang="en-US" b="1" dirty="0" err="1" smtClean="0"/>
              <a:t>korupciju</a:t>
            </a:r>
            <a:r>
              <a:rPr lang="en-US" b="1" dirty="0" smtClean="0"/>
              <a:t> ma </a:t>
            </a:r>
            <a:r>
              <a:rPr lang="en-US" b="1" dirty="0" err="1" smtClean="0"/>
              <a:t>koliko</a:t>
            </a:r>
            <a:r>
              <a:rPr lang="en-US" b="1" dirty="0" smtClean="0"/>
              <a:t> </a:t>
            </a:r>
            <a:r>
              <a:rPr lang="en-US" b="1" dirty="0" err="1" smtClean="0"/>
              <a:t>ona</a:t>
            </a:r>
            <a:r>
              <a:rPr lang="en-US" b="1" dirty="0" smtClean="0"/>
              <a:t> </a:t>
            </a:r>
            <a:r>
              <a:rPr lang="en-US" b="1" dirty="0" err="1" smtClean="0"/>
              <a:t>koštala</a:t>
            </a:r>
            <a:r>
              <a:rPr lang="en-US" b="1" dirty="0" smtClean="0"/>
              <a:t>. </a:t>
            </a:r>
            <a:r>
              <a:rPr lang="en-US" dirty="0" err="1" smtClean="0"/>
              <a:t>Zato</a:t>
            </a:r>
            <a:r>
              <a:rPr lang="en-US" dirty="0" smtClean="0"/>
              <a:t> ne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čudi</a:t>
            </a:r>
            <a:r>
              <a:rPr lang="en-US" dirty="0" smtClean="0"/>
              <a:t> </a:t>
            </a:r>
            <a:r>
              <a:rPr lang="en-US" dirty="0" err="1" smtClean="0"/>
              <a:t>činjenica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je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prijavlenih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javno</a:t>
            </a:r>
            <a:r>
              <a:rPr lang="en-US" dirty="0" smtClean="0"/>
              <a:t> </a:t>
            </a:r>
            <a:r>
              <a:rPr lang="en-US" dirty="0" err="1" smtClean="0"/>
              <a:t>objavljene</a:t>
            </a:r>
            <a:r>
              <a:rPr lang="en-US" dirty="0" smtClean="0"/>
              <a:t> </a:t>
            </a:r>
            <a:r>
              <a:rPr lang="en-US" dirty="0" err="1" smtClean="0"/>
              <a:t>konkurse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dobitnike</a:t>
            </a:r>
            <a:r>
              <a:rPr lang="en-US" dirty="0" smtClean="0"/>
              <a:t> </a:t>
            </a:r>
            <a:r>
              <a:rPr lang="en-US" dirty="0" err="1" smtClean="0"/>
              <a:t>priznanja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borbu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dirty="0" smtClean="0"/>
              <a:t> bio </a:t>
            </a:r>
            <a:r>
              <a:rPr lang="en-US" dirty="0" err="1" smtClean="0"/>
              <a:t>minimalan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dirty="0" err="1" smtClean="0"/>
              <a:t>Opredeljujući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rad</a:t>
            </a:r>
            <a:r>
              <a:rPr lang="en-US" dirty="0" smtClean="0"/>
              <a:t> LAF je </a:t>
            </a:r>
            <a:r>
              <a:rPr lang="en-US" b="1" dirty="0" err="1" smtClean="0"/>
              <a:t>integritet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motivacija</a:t>
            </a:r>
            <a:r>
              <a:rPr lang="en-US" b="1" dirty="0" smtClean="0"/>
              <a:t> </a:t>
            </a:r>
            <a:r>
              <a:rPr lang="en-US" b="1" dirty="0" err="1" smtClean="0"/>
              <a:t>članova</a:t>
            </a:r>
            <a:r>
              <a:rPr lang="en-US" b="1" dirty="0" smtClean="0"/>
              <a:t> </a:t>
            </a:r>
            <a:r>
              <a:rPr lang="en-US" dirty="0" smtClean="0"/>
              <a:t>LAF </a:t>
            </a:r>
            <a:r>
              <a:rPr lang="en-US" dirty="0" err="1" smtClean="0"/>
              <a:t>nezavisno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kojeg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 </a:t>
            </a:r>
            <a:r>
              <a:rPr lang="en-US" dirty="0" err="1" smtClean="0"/>
              <a:t>dolaze</a:t>
            </a:r>
            <a:r>
              <a:rPr lang="en-US" dirty="0" smtClean="0"/>
              <a:t> (</a:t>
            </a:r>
            <a:r>
              <a:rPr lang="en-US" dirty="0" err="1" smtClean="0"/>
              <a:t>civilno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, </a:t>
            </a:r>
            <a:r>
              <a:rPr lang="en-US" dirty="0" err="1" smtClean="0"/>
              <a:t>lokalna</a:t>
            </a:r>
            <a:r>
              <a:rPr lang="en-US" dirty="0" smtClean="0"/>
              <a:t> </a:t>
            </a:r>
            <a:r>
              <a:rPr lang="en-US" dirty="0" err="1" smtClean="0"/>
              <a:t>samouprava</a:t>
            </a:r>
            <a:r>
              <a:rPr lang="en-US" dirty="0" smtClean="0"/>
              <a:t>, </a:t>
            </a:r>
            <a:r>
              <a:rPr lang="en-US" dirty="0" err="1" smtClean="0"/>
              <a:t>političke</a:t>
            </a:r>
            <a:r>
              <a:rPr lang="en-US" dirty="0" smtClean="0"/>
              <a:t> </a:t>
            </a:r>
            <a:r>
              <a:rPr lang="en-US" dirty="0" err="1" smtClean="0"/>
              <a:t>partije</a:t>
            </a:r>
            <a:r>
              <a:rPr lang="en-US" dirty="0" smtClean="0"/>
              <a:t>, </a:t>
            </a:r>
            <a:r>
              <a:rPr lang="en-US" dirty="0" err="1" smtClean="0"/>
              <a:t>sindikat</a:t>
            </a:r>
            <a:r>
              <a:rPr lang="en-US" dirty="0" smtClean="0"/>
              <a:t>, </a:t>
            </a:r>
            <a:r>
              <a:rPr lang="en-US" dirty="0" err="1" smtClean="0"/>
              <a:t>javna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/</a:t>
            </a:r>
            <a:r>
              <a:rPr lang="en-US" dirty="0" err="1" smtClean="0"/>
              <a:t>ustanove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Latn-RS" dirty="0" smtClean="0"/>
              <a:t>Pokazatelji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r-Latn-RS" dirty="0" smtClean="0"/>
              <a:t>P</a:t>
            </a:r>
            <a:r>
              <a:rPr lang="en-US" dirty="0" err="1" smtClean="0"/>
              <a:t>oštovanja</a:t>
            </a:r>
            <a:r>
              <a:rPr lang="en-US" dirty="0" smtClean="0"/>
              <a:t> </a:t>
            </a:r>
            <a:r>
              <a:rPr lang="en-US" dirty="0" err="1" smtClean="0"/>
              <a:t>akata</a:t>
            </a:r>
            <a:r>
              <a:rPr lang="en-US" dirty="0" smtClean="0"/>
              <a:t> LAF-a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 –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sr-Latn-RS" dirty="0" smtClean="0"/>
              <a:t>0</a:t>
            </a:r>
            <a:r>
              <a:rPr lang="en-US" dirty="0" smtClean="0"/>
              <a:t> –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usvojen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dirty="0" smtClean="0"/>
              <a:t>1 - </a:t>
            </a:r>
            <a:r>
              <a:rPr lang="en-US" dirty="0" err="1" smtClean="0"/>
              <a:t>nepoštuje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nesankcioniše</a:t>
            </a:r>
            <a:r>
              <a:rPr lang="en-US" dirty="0" smtClean="0"/>
              <a:t>,  </a:t>
            </a:r>
            <a:endParaRPr lang="sr-Latn-RS" dirty="0" smtClean="0"/>
          </a:p>
          <a:p>
            <a:r>
              <a:rPr lang="en-US" dirty="0" smtClean="0"/>
              <a:t>2 – </a:t>
            </a:r>
            <a:r>
              <a:rPr lang="en-US" dirty="0" err="1" smtClean="0"/>
              <a:t>nepoštuje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sankcioniše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dirty="0" smtClean="0"/>
              <a:t>3 – </a:t>
            </a:r>
            <a:r>
              <a:rPr lang="en-US" dirty="0" err="1" smtClean="0"/>
              <a:t>poštuje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err="1" smtClean="0"/>
              <a:t>Unapređenja</a:t>
            </a:r>
            <a:r>
              <a:rPr lang="sr-Latn-RS" dirty="0" smtClean="0"/>
              <a:t>e </a:t>
            </a:r>
            <a:r>
              <a:rPr lang="en-US" dirty="0" err="1" smtClean="0"/>
              <a:t>uslova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resursa</a:t>
            </a:r>
            <a:r>
              <a:rPr lang="en-US" dirty="0" smtClean="0"/>
              <a:t> </a:t>
            </a:r>
            <a:r>
              <a:rPr lang="sr-Latn-RS" dirty="0" smtClean="0"/>
              <a:t>za rad </a:t>
            </a:r>
            <a:r>
              <a:rPr lang="en-US" dirty="0" smtClean="0"/>
              <a:t>LAF</a:t>
            </a:r>
            <a:r>
              <a:rPr lang="sr-Latn-RS" dirty="0" smtClean="0"/>
              <a:t>-a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 –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, </a:t>
            </a:r>
            <a:endParaRPr lang="sr-Latn-RS" dirty="0" smtClean="0"/>
          </a:p>
          <a:p>
            <a:pPr lvl="0"/>
            <a:r>
              <a:rPr lang="en-US" dirty="0" smtClean="0"/>
              <a:t>0-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napredovanja</a:t>
            </a:r>
            <a:r>
              <a:rPr lang="en-US" dirty="0" smtClean="0"/>
              <a:t> </a:t>
            </a:r>
            <a:endParaRPr lang="sr-Latn-RS" dirty="0" smtClean="0"/>
          </a:p>
          <a:p>
            <a:pPr lvl="0"/>
            <a:r>
              <a:rPr lang="en-US" dirty="0" smtClean="0"/>
              <a:t>++ </a:t>
            </a:r>
            <a:r>
              <a:rPr lang="en-US" dirty="0" err="1" smtClean="0"/>
              <a:t>značajan</a:t>
            </a:r>
            <a:r>
              <a:rPr lang="en-US" dirty="0" smtClean="0"/>
              <a:t> </a:t>
            </a:r>
            <a:r>
              <a:rPr lang="en-US" dirty="0" err="1" smtClean="0"/>
              <a:t>napredak</a:t>
            </a:r>
            <a:r>
              <a:rPr lang="en-US" dirty="0" smtClean="0"/>
              <a:t>, </a:t>
            </a:r>
            <a:endParaRPr lang="sr-Latn-RS" dirty="0" smtClean="0"/>
          </a:p>
          <a:p>
            <a:pPr lvl="0"/>
            <a:r>
              <a:rPr lang="en-US" dirty="0" smtClean="0"/>
              <a:t>+ </a:t>
            </a:r>
            <a:r>
              <a:rPr lang="en-US" dirty="0" err="1" smtClean="0"/>
              <a:t>napredak</a:t>
            </a:r>
            <a:r>
              <a:rPr lang="en-US" dirty="0" smtClean="0"/>
              <a:t>, </a:t>
            </a:r>
            <a:endParaRPr lang="sr-Latn-RS" dirty="0" smtClean="0"/>
          </a:p>
          <a:p>
            <a:pPr lvl="0"/>
            <a:r>
              <a:rPr lang="en-US" dirty="0" smtClean="0"/>
              <a:t>-- </a:t>
            </a:r>
            <a:r>
              <a:rPr lang="en-US" dirty="0" err="1" smtClean="0"/>
              <a:t>značajno</a:t>
            </a:r>
            <a:r>
              <a:rPr lang="en-US" dirty="0" smtClean="0"/>
              <a:t> </a:t>
            </a:r>
            <a:r>
              <a:rPr lang="en-US" dirty="0" err="1" smtClean="0"/>
              <a:t>nazadovanje</a:t>
            </a:r>
            <a:r>
              <a:rPr lang="en-US" dirty="0" smtClean="0"/>
              <a:t>, </a:t>
            </a:r>
            <a:endParaRPr lang="sr-Latn-RS" dirty="0" smtClean="0"/>
          </a:p>
          <a:p>
            <a:pPr lvl="0"/>
            <a:r>
              <a:rPr lang="en-US" dirty="0" smtClean="0"/>
              <a:t>- </a:t>
            </a:r>
            <a:r>
              <a:rPr lang="en-US" dirty="0" err="1" smtClean="0"/>
              <a:t>nazadovanje</a:t>
            </a:r>
            <a:r>
              <a:rPr lang="en-US" dirty="0" smtClean="0"/>
              <a:t>, </a:t>
            </a:r>
            <a:endParaRPr lang="sr-Latn-RS" dirty="0" smtClean="0"/>
          </a:p>
          <a:p>
            <a:pPr lvl="0"/>
            <a:r>
              <a:rPr lang="en-US" dirty="0" smtClean="0"/>
              <a:t>+- </a:t>
            </a:r>
            <a:r>
              <a:rPr lang="en-US" dirty="0" err="1" smtClean="0"/>
              <a:t>višen</a:t>
            </a:r>
            <a:r>
              <a:rPr lang="en-US" dirty="0" smtClean="0"/>
              <a:t> </a:t>
            </a:r>
            <a:r>
              <a:rPr lang="en-US" dirty="0" err="1" smtClean="0"/>
              <a:t>napredovanje</a:t>
            </a:r>
            <a:r>
              <a:rPr lang="en-US" dirty="0" smtClean="0"/>
              <a:t>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 smtClean="0"/>
              <a:t>nazadovanje</a:t>
            </a:r>
            <a:r>
              <a:rPr lang="en-US" dirty="0" smtClean="0"/>
              <a:t>, </a:t>
            </a:r>
            <a:endParaRPr lang="sr-Latn-RS" dirty="0" smtClean="0"/>
          </a:p>
          <a:p>
            <a:pPr lvl="0"/>
            <a:r>
              <a:rPr lang="en-US" dirty="0" smtClean="0"/>
              <a:t>-+ 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nazadovanje</a:t>
            </a:r>
            <a:r>
              <a:rPr lang="en-US" dirty="0" smtClean="0"/>
              <a:t>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 smtClean="0"/>
              <a:t>napredovanje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47</TotalTime>
  <Words>716</Words>
  <Application>Microsoft Office PowerPoint</Application>
  <PresentationFormat>On-screen Show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       IZVEŠTAJ  O  SPROVOĐENJU LOKALNIH PLANOVA  ZA BORBU PROTIV KORUPCIJE   2013.godina </vt:lpstr>
      <vt:lpstr>Predmet izveštaja</vt:lpstr>
      <vt:lpstr>Glavni nalazi</vt:lpstr>
      <vt:lpstr>Glavni nalazi</vt:lpstr>
      <vt:lpstr>Glavni nalazi</vt:lpstr>
      <vt:lpstr>Glavni nalazi</vt:lpstr>
      <vt:lpstr>Pokazatelji</vt:lpstr>
      <vt:lpstr>Poštovanja akata LAF-a </vt:lpstr>
      <vt:lpstr>Unapređenjae uslova i resursa za rad LAF-a </vt:lpstr>
      <vt:lpstr>Uticaj i rezultat LAF kao institucije</vt:lpstr>
      <vt:lpstr>Ocena 2012-2013 </vt:lpstr>
      <vt:lpstr>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IZVEŠTAJ  O  SPROVOĐENJU LOKALNIH PLANOVA  ZA BORBU PROTIV KORUPCIJE   2013.godina</dc:title>
  <dc:creator>Birodi</dc:creator>
  <cp:lastModifiedBy>Pavle Dimitrijevic</cp:lastModifiedBy>
  <cp:revision>9</cp:revision>
  <dcterms:created xsi:type="dcterms:W3CDTF">2013-12-22T21:44:44Z</dcterms:created>
  <dcterms:modified xsi:type="dcterms:W3CDTF">2013-12-23T06:58:09Z</dcterms:modified>
</cp:coreProperties>
</file>