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60" r:id="rId13"/>
    <p:sldId id="257" r:id="rId14"/>
    <p:sldId id="258" r:id="rId15"/>
    <p:sldId id="259" r:id="rId16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F4B7-5558-443D-A071-5AF05F528FBE}" type="datetimeFigureOut">
              <a:rPr lang="en-US" smtClean="0"/>
              <a:pPr/>
              <a:t>18-Dec-17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C8AA-FEFF-45B7-B35E-2E3BF1976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F4B7-5558-443D-A071-5AF05F528FBE}" type="datetimeFigureOut">
              <a:rPr lang="en-US" smtClean="0"/>
              <a:pPr/>
              <a:t>18-Dec-17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C8AA-FEFF-45B7-B35E-2E3BF1976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F4B7-5558-443D-A071-5AF05F528FBE}" type="datetimeFigureOut">
              <a:rPr lang="en-US" smtClean="0"/>
              <a:pPr/>
              <a:t>18-Dec-17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C8AA-FEFF-45B7-B35E-2E3BF1976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F4B7-5558-443D-A071-5AF05F528FBE}" type="datetimeFigureOut">
              <a:rPr lang="en-US" smtClean="0"/>
              <a:pPr/>
              <a:t>18-Dec-17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C8AA-FEFF-45B7-B35E-2E3BF1976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F4B7-5558-443D-A071-5AF05F528FBE}" type="datetimeFigureOut">
              <a:rPr lang="en-US" smtClean="0"/>
              <a:pPr/>
              <a:t>18-Dec-17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C8AA-FEFF-45B7-B35E-2E3BF1976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F4B7-5558-443D-A071-5AF05F528FBE}" type="datetimeFigureOut">
              <a:rPr lang="en-US" smtClean="0"/>
              <a:pPr/>
              <a:t>18-Dec-17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C8AA-FEFF-45B7-B35E-2E3BF1976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F4B7-5558-443D-A071-5AF05F528FBE}" type="datetimeFigureOut">
              <a:rPr lang="en-US" smtClean="0"/>
              <a:pPr/>
              <a:t>18-Dec-17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C8AA-FEFF-45B7-B35E-2E3BF1976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F4B7-5558-443D-A071-5AF05F528FBE}" type="datetimeFigureOut">
              <a:rPr lang="en-US" smtClean="0"/>
              <a:pPr/>
              <a:t>18-Dec-17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C8AA-FEFF-45B7-B35E-2E3BF1976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F4B7-5558-443D-A071-5AF05F528FBE}" type="datetimeFigureOut">
              <a:rPr lang="en-US" smtClean="0"/>
              <a:pPr/>
              <a:t>18-Dec-17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C8AA-FEFF-45B7-B35E-2E3BF1976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F4B7-5558-443D-A071-5AF05F528FBE}" type="datetimeFigureOut">
              <a:rPr lang="en-US" smtClean="0"/>
              <a:pPr/>
              <a:t>18-Dec-17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C8AA-FEFF-45B7-B35E-2E3BF1976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F4B7-5558-443D-A071-5AF05F528FBE}" type="datetimeFigureOut">
              <a:rPr lang="en-US" smtClean="0"/>
              <a:pPr/>
              <a:t>18-Dec-17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C8AA-FEFF-45B7-B35E-2E3BF1976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BF4B7-5558-443D-A071-5AF05F528FBE}" type="datetimeFigureOut">
              <a:rPr lang="en-US" smtClean="0"/>
              <a:pPr/>
              <a:t>18-Dec-17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3C8AA-FEFF-45B7-B35E-2E3BF1976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MONITORING MEDIJA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sr-Latn-RS" dirty="0" smtClean="0"/>
          </a:p>
          <a:p>
            <a:endParaRPr lang="sr-Latn-RS" dirty="0"/>
          </a:p>
          <a:p>
            <a:r>
              <a:rPr lang="sr-Latn-RS" sz="2400" dirty="0" smtClean="0"/>
              <a:t>BIRO ZA DRUŠTVENA ISTRAŽIVANJA</a:t>
            </a:r>
          </a:p>
          <a:p>
            <a:r>
              <a:rPr lang="sr-Latn-RS" sz="2400" dirty="0" smtClean="0"/>
              <a:t>BROGRAD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5465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bel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bel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bel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bel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bel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bel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bel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bel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bel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bel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bel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7</Words>
  <Application>Microsoft Office PowerPoint</Application>
  <PresentationFormat>On-screen Show (4:3)</PresentationFormat>
  <Paragraphs>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MONITORING MEDIJA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DL</dc:creator>
  <cp:lastModifiedBy>Snezana Đapić</cp:lastModifiedBy>
  <cp:revision>23</cp:revision>
  <cp:lastPrinted>2017-12-18T10:17:44Z</cp:lastPrinted>
  <dcterms:created xsi:type="dcterms:W3CDTF">2017-12-15T05:10:21Z</dcterms:created>
  <dcterms:modified xsi:type="dcterms:W3CDTF">2017-12-18T10:25:18Z</dcterms:modified>
</cp:coreProperties>
</file>