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5" r:id="rId3"/>
    <p:sldId id="276" r:id="rId4"/>
    <p:sldId id="273" r:id="rId5"/>
    <p:sldId id="259" r:id="rId6"/>
    <p:sldId id="263" r:id="rId7"/>
    <p:sldId id="260" r:id="rId8"/>
    <p:sldId id="277" r:id="rId9"/>
    <p:sldId id="261" r:id="rId10"/>
    <p:sldId id="258" r:id="rId11"/>
    <p:sldId id="264" r:id="rId12"/>
    <p:sldId id="281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308D-33B6-4976-BA67-45D9C8EDBEA2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02A8-DA52-482A-82CD-AAE6CACA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308D-33B6-4976-BA67-45D9C8EDBEA2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02A8-DA52-482A-82CD-AAE6CACA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308D-33B6-4976-BA67-45D9C8EDBEA2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02A8-DA52-482A-82CD-AAE6CACA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2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308D-33B6-4976-BA67-45D9C8EDBEA2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02A8-DA52-482A-82CD-AAE6CACA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308D-33B6-4976-BA67-45D9C8EDBEA2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02A8-DA52-482A-82CD-AAE6CACA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1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308D-33B6-4976-BA67-45D9C8EDBEA2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02A8-DA52-482A-82CD-AAE6CACA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8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308D-33B6-4976-BA67-45D9C8EDBEA2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02A8-DA52-482A-82CD-AAE6CACA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308D-33B6-4976-BA67-45D9C8EDBEA2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02A8-DA52-482A-82CD-AAE6CACA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308D-33B6-4976-BA67-45D9C8EDBEA2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02A8-DA52-482A-82CD-AAE6CACA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308D-33B6-4976-BA67-45D9C8EDBEA2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02A8-DA52-482A-82CD-AAE6CACA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0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308D-33B6-4976-BA67-45D9C8EDBEA2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02A8-DA52-482A-82CD-AAE6CACA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2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4308D-33B6-4976-BA67-45D9C8EDBEA2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102A8-DA52-482A-82CD-AAE6CACA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6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6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9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3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73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7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0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2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3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9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6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Snezana Đapić</dc:creator>
  <cp:lastModifiedBy>Snezana Đapić</cp:lastModifiedBy>
  <cp:revision>5</cp:revision>
  <cp:lastPrinted>2020-02-26T09:06:04Z</cp:lastPrinted>
  <dcterms:created xsi:type="dcterms:W3CDTF">2020-02-26T08:39:53Z</dcterms:created>
  <dcterms:modified xsi:type="dcterms:W3CDTF">2020-02-26T09:14:39Z</dcterms:modified>
</cp:coreProperties>
</file>