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5EE9A8-1367-4FEC-B5D9-E3BC585624F1}" type="doc">
      <dgm:prSet loTypeId="urn:microsoft.com/office/officeart/2005/8/layout/cycle3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EC2AAC-5A4C-44CF-B6E8-DE3A770947F0}">
      <dgm:prSet phldrT="[Text]"/>
      <dgm:spPr/>
      <dgm:t>
        <a:bodyPr/>
        <a:lstStyle/>
        <a:p>
          <a:r>
            <a:rPr lang="sr-Latn-RS" dirty="0" smtClean="0"/>
            <a:t>Sticanje rejtinga  Aleksandra Vučića nesankcionisanim kršenjem člana 51 Ustava koji reguliše pravo građana na informisanja , odnosno Zakona o elektrinskim medijima (trenutno član 61, </a:t>
          </a:r>
          <a:r>
            <a:rPr lang="sr-Latn-RS" dirty="0" smtClean="0"/>
            <a:t>ranije član 47</a:t>
          </a:r>
          <a:r>
            <a:rPr lang="sr-Latn-RS" dirty="0" smtClean="0"/>
            <a:t>)</a:t>
          </a:r>
          <a:endParaRPr lang="en-US" dirty="0"/>
        </a:p>
      </dgm:t>
    </dgm:pt>
    <dgm:pt modelId="{DF5A99F8-DDC7-46BB-83A3-5DE43C4F5657}" type="parTrans" cxnId="{9A6C09D8-EDE5-458F-8C43-110A54DFA577}">
      <dgm:prSet/>
      <dgm:spPr/>
      <dgm:t>
        <a:bodyPr/>
        <a:lstStyle/>
        <a:p>
          <a:endParaRPr lang="en-US"/>
        </a:p>
      </dgm:t>
    </dgm:pt>
    <dgm:pt modelId="{7FC35B62-9942-479F-95E7-55E0A834D90E}" type="sibTrans" cxnId="{9A6C09D8-EDE5-458F-8C43-110A54DFA577}">
      <dgm:prSet/>
      <dgm:spPr/>
      <dgm:t>
        <a:bodyPr/>
        <a:lstStyle/>
        <a:p>
          <a:endParaRPr lang="en-US"/>
        </a:p>
      </dgm:t>
    </dgm:pt>
    <dgm:pt modelId="{629770FC-70E9-4B97-97C5-7C60A7953E3C}">
      <dgm:prSet phldrT="[Text]"/>
      <dgm:spPr/>
      <dgm:t>
        <a:bodyPr/>
        <a:lstStyle/>
        <a:p>
          <a:r>
            <a:rPr lang="sr-Latn-RS" dirty="0" smtClean="0"/>
            <a:t>Rentiranje tako stečenog rejtinga Aleksandra Vučića SNS-u kroz davanje imena izbornoj listi  SNS-a  i angažovanjem u kampanji na strani SNS-a suprotnoi članu 111 Ustava Repubike Srbije i OSCE Deklaraciji iz Kopenhagena iz 1990 tačka 5.4.</a:t>
          </a:r>
          <a:endParaRPr lang="en-US" dirty="0"/>
        </a:p>
      </dgm:t>
    </dgm:pt>
    <dgm:pt modelId="{17A50355-2498-4DB3-9EE0-CAF312971931}" type="parTrans" cxnId="{063E4F88-851A-4A2B-8ED2-48C24B134F8F}">
      <dgm:prSet/>
      <dgm:spPr/>
      <dgm:t>
        <a:bodyPr/>
        <a:lstStyle/>
        <a:p>
          <a:endParaRPr lang="en-US"/>
        </a:p>
      </dgm:t>
    </dgm:pt>
    <dgm:pt modelId="{22DC6DA8-3A67-4BBC-ADD3-7D365AE9C1CF}" type="sibTrans" cxnId="{063E4F88-851A-4A2B-8ED2-48C24B134F8F}">
      <dgm:prSet/>
      <dgm:spPr/>
      <dgm:t>
        <a:bodyPr/>
        <a:lstStyle/>
        <a:p>
          <a:endParaRPr lang="en-US"/>
        </a:p>
      </dgm:t>
    </dgm:pt>
    <dgm:pt modelId="{1539054A-5EC7-4D05-8FF3-DE889EA32A83}">
      <dgm:prSet phldrT="[Text]"/>
      <dgm:spPr/>
      <dgm:t>
        <a:bodyPr/>
        <a:lstStyle/>
        <a:p>
          <a:r>
            <a:rPr lang="sr-Latn-RS" dirty="0" smtClean="0"/>
            <a:t>Ostvarivanje izborog rezultata SNS oličenog u broju poslanika Narodnoj skupštini koji omogućavaju formiranje izborne većine. Tako stečeni izborni rezultat postavlja poslanike u zavisni odnos prema predsedniku Republike što je kršenje člana 40,  stav 2 Zakona o sprečavanju korupcije </a:t>
          </a:r>
          <a:endParaRPr lang="en-US" dirty="0"/>
        </a:p>
      </dgm:t>
    </dgm:pt>
    <dgm:pt modelId="{942BA993-48C7-46BC-B485-036A43C10CCF}" type="parTrans" cxnId="{16221238-ADD0-492A-936D-BD1B83A606E6}">
      <dgm:prSet/>
      <dgm:spPr/>
      <dgm:t>
        <a:bodyPr/>
        <a:lstStyle/>
        <a:p>
          <a:endParaRPr lang="en-US"/>
        </a:p>
      </dgm:t>
    </dgm:pt>
    <dgm:pt modelId="{ECB8D916-CFF5-4985-B473-1A957022B76E}" type="sibTrans" cxnId="{16221238-ADD0-492A-936D-BD1B83A606E6}">
      <dgm:prSet/>
      <dgm:spPr/>
      <dgm:t>
        <a:bodyPr/>
        <a:lstStyle/>
        <a:p>
          <a:endParaRPr lang="en-US"/>
        </a:p>
      </dgm:t>
    </dgm:pt>
    <dgm:pt modelId="{47AED8F7-2791-41B2-BEA5-754850DFEC38}">
      <dgm:prSet phldrT="[Text]"/>
      <dgm:spPr/>
      <dgm:t>
        <a:bodyPr/>
        <a:lstStyle/>
        <a:p>
          <a:r>
            <a:rPr lang="sr-Latn-RS" dirty="0" smtClean="0"/>
            <a:t>Zavisan odnos poslanika dovodi do  usvajanja godišnjih izveštaja o radu REM-a i o</a:t>
          </a:r>
          <a:r>
            <a:rPr lang="en-US" dirty="0" err="1" smtClean="0"/>
            <a:t>dsustv</a:t>
          </a:r>
          <a:r>
            <a:rPr lang="sr-Latn-RS" dirty="0" smtClean="0"/>
            <a:t>a inicijative od strane poslanika SNS za smenu članova Saveta REM-a zbog nezakonitog postupanja REM-a, na šta su imali pravo i obavezu kako prema trenutnom članu 19 i ranijem  članu 16</a:t>
          </a:r>
          <a:r>
            <a:rPr lang="sr-Latn-RS" dirty="0" smtClean="0"/>
            <a:t> Zakona o ekektronskim medijima.</a:t>
          </a:r>
          <a:endParaRPr lang="en-US" dirty="0"/>
        </a:p>
      </dgm:t>
    </dgm:pt>
    <dgm:pt modelId="{6D2705DA-547B-4325-883B-56B551BA6B56}" type="parTrans" cxnId="{85A149BE-81F2-4747-A03C-2DCF266F63D2}">
      <dgm:prSet/>
      <dgm:spPr/>
      <dgm:t>
        <a:bodyPr/>
        <a:lstStyle/>
        <a:p>
          <a:endParaRPr lang="en-US"/>
        </a:p>
      </dgm:t>
    </dgm:pt>
    <dgm:pt modelId="{A8BF6A8C-083A-48A4-82C9-4B4EBA150CC4}" type="sibTrans" cxnId="{85A149BE-81F2-4747-A03C-2DCF266F63D2}">
      <dgm:prSet/>
      <dgm:spPr/>
      <dgm:t>
        <a:bodyPr/>
        <a:lstStyle/>
        <a:p>
          <a:endParaRPr lang="en-US"/>
        </a:p>
      </dgm:t>
    </dgm:pt>
    <dgm:pt modelId="{10A70334-1B9E-4CAE-B796-1FEBD1DF80DF}">
      <dgm:prSet phldrT="[Text]"/>
      <dgm:spPr/>
      <dgm:t>
        <a:bodyPr/>
        <a:lstStyle/>
        <a:p>
          <a:r>
            <a:rPr lang="sr-Latn-RS" dirty="0" smtClean="0"/>
            <a:t>Savet REM-a ne sankcioniše pružaoce medijskih usluga koji krše </a:t>
          </a:r>
          <a:r>
            <a:rPr lang="sr-Latn-RS" dirty="0" smtClean="0"/>
            <a:t>Pravilnik o zaštiti ljudskih prava u oblasti pružanja medijskih usluga  članovi od 4 do 8, 26, 27 i 29 tokom izveštavanja od Aleksandru Vučiću</a:t>
          </a:r>
          <a:endParaRPr lang="en-US" dirty="0"/>
        </a:p>
      </dgm:t>
    </dgm:pt>
    <dgm:pt modelId="{BF26E77E-0D3D-47E3-9333-04DD1AFD942B}" type="parTrans" cxnId="{EBF2C2E4-9950-4560-B17A-69551757DDC6}">
      <dgm:prSet/>
      <dgm:spPr/>
      <dgm:t>
        <a:bodyPr/>
        <a:lstStyle/>
        <a:p>
          <a:endParaRPr lang="en-US"/>
        </a:p>
      </dgm:t>
    </dgm:pt>
    <dgm:pt modelId="{87A48F9C-64DC-4D18-86B6-625E44DF1004}" type="sibTrans" cxnId="{EBF2C2E4-9950-4560-B17A-69551757DDC6}">
      <dgm:prSet/>
      <dgm:spPr/>
      <dgm:t>
        <a:bodyPr/>
        <a:lstStyle/>
        <a:p>
          <a:endParaRPr lang="en-US"/>
        </a:p>
      </dgm:t>
    </dgm:pt>
    <dgm:pt modelId="{F5B53C74-8191-47D8-920E-E23FEA152E0F}" type="pres">
      <dgm:prSet presAssocID="{775EE9A8-1367-4FEC-B5D9-E3BC585624F1}" presName="Name0" presStyleCnt="0">
        <dgm:presLayoutVars>
          <dgm:dir/>
          <dgm:resizeHandles val="exact"/>
        </dgm:presLayoutVars>
      </dgm:prSet>
      <dgm:spPr/>
    </dgm:pt>
    <dgm:pt modelId="{35C5F193-5C5C-4F71-9662-7B5E07FCD117}" type="pres">
      <dgm:prSet presAssocID="{775EE9A8-1367-4FEC-B5D9-E3BC585624F1}" presName="cycle" presStyleCnt="0"/>
      <dgm:spPr/>
    </dgm:pt>
    <dgm:pt modelId="{0747C70E-3F86-4475-8DD6-B718AD120F4B}" type="pres">
      <dgm:prSet presAssocID="{F0EC2AAC-5A4C-44CF-B6E8-DE3A770947F0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2D694-75D1-4BA7-8772-96A7424D4A5D}" type="pres">
      <dgm:prSet presAssocID="{7FC35B62-9942-479F-95E7-55E0A834D90E}" presName="sibTransFirstNode" presStyleLbl="bgShp" presStyleIdx="0" presStyleCnt="1"/>
      <dgm:spPr/>
    </dgm:pt>
    <dgm:pt modelId="{4DCF8D34-9A72-456B-95DA-9CD7424D09BE}" type="pres">
      <dgm:prSet presAssocID="{629770FC-70E9-4B97-97C5-7C60A7953E3C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5F866-DC55-45D4-9BE5-333D4219CA99}" type="pres">
      <dgm:prSet presAssocID="{1539054A-5EC7-4D05-8FF3-DE889EA32A8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F6D9EE-B124-4D56-AF7A-36E6440A73BA}" type="pres">
      <dgm:prSet presAssocID="{47AED8F7-2791-41B2-BEA5-754850DFEC38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A73D5-EDE2-472D-A9B5-923F4C3DE061}" type="pres">
      <dgm:prSet presAssocID="{10A70334-1B9E-4CAE-B796-1FEBD1DF80DF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CA74AF-BF9E-4025-B613-5113356C8E02}" type="presOf" srcId="{7FC35B62-9942-479F-95E7-55E0A834D90E}" destId="{FE42D694-75D1-4BA7-8772-96A7424D4A5D}" srcOrd="0" destOrd="0" presId="urn:microsoft.com/office/officeart/2005/8/layout/cycle3"/>
    <dgm:cxn modelId="{EBF2C2E4-9950-4560-B17A-69551757DDC6}" srcId="{775EE9A8-1367-4FEC-B5D9-E3BC585624F1}" destId="{10A70334-1B9E-4CAE-B796-1FEBD1DF80DF}" srcOrd="4" destOrd="0" parTransId="{BF26E77E-0D3D-47E3-9333-04DD1AFD942B}" sibTransId="{87A48F9C-64DC-4D18-86B6-625E44DF1004}"/>
    <dgm:cxn modelId="{288488ED-B32C-4686-836D-EE6CBEF0BE08}" type="presOf" srcId="{F0EC2AAC-5A4C-44CF-B6E8-DE3A770947F0}" destId="{0747C70E-3F86-4475-8DD6-B718AD120F4B}" srcOrd="0" destOrd="0" presId="urn:microsoft.com/office/officeart/2005/8/layout/cycle3"/>
    <dgm:cxn modelId="{9A6C09D8-EDE5-458F-8C43-110A54DFA577}" srcId="{775EE9A8-1367-4FEC-B5D9-E3BC585624F1}" destId="{F0EC2AAC-5A4C-44CF-B6E8-DE3A770947F0}" srcOrd="0" destOrd="0" parTransId="{DF5A99F8-DDC7-46BB-83A3-5DE43C4F5657}" sibTransId="{7FC35B62-9942-479F-95E7-55E0A834D90E}"/>
    <dgm:cxn modelId="{16221238-ADD0-492A-936D-BD1B83A606E6}" srcId="{775EE9A8-1367-4FEC-B5D9-E3BC585624F1}" destId="{1539054A-5EC7-4D05-8FF3-DE889EA32A83}" srcOrd="2" destOrd="0" parTransId="{942BA993-48C7-46BC-B485-036A43C10CCF}" sibTransId="{ECB8D916-CFF5-4985-B473-1A957022B76E}"/>
    <dgm:cxn modelId="{A5C8D79A-798C-4320-AD27-BF016AFDD29E}" type="presOf" srcId="{10A70334-1B9E-4CAE-B796-1FEBD1DF80DF}" destId="{561A73D5-EDE2-472D-A9B5-923F4C3DE061}" srcOrd="0" destOrd="0" presId="urn:microsoft.com/office/officeart/2005/8/layout/cycle3"/>
    <dgm:cxn modelId="{274AAC0C-C0F4-4C47-91FF-75A99F87F367}" type="presOf" srcId="{775EE9A8-1367-4FEC-B5D9-E3BC585624F1}" destId="{F5B53C74-8191-47D8-920E-E23FEA152E0F}" srcOrd="0" destOrd="0" presId="urn:microsoft.com/office/officeart/2005/8/layout/cycle3"/>
    <dgm:cxn modelId="{85A149BE-81F2-4747-A03C-2DCF266F63D2}" srcId="{775EE9A8-1367-4FEC-B5D9-E3BC585624F1}" destId="{47AED8F7-2791-41B2-BEA5-754850DFEC38}" srcOrd="3" destOrd="0" parTransId="{6D2705DA-547B-4325-883B-56B551BA6B56}" sibTransId="{A8BF6A8C-083A-48A4-82C9-4B4EBA150CC4}"/>
    <dgm:cxn modelId="{063E4F88-851A-4A2B-8ED2-48C24B134F8F}" srcId="{775EE9A8-1367-4FEC-B5D9-E3BC585624F1}" destId="{629770FC-70E9-4B97-97C5-7C60A7953E3C}" srcOrd="1" destOrd="0" parTransId="{17A50355-2498-4DB3-9EE0-CAF312971931}" sibTransId="{22DC6DA8-3A67-4BBC-ADD3-7D365AE9C1CF}"/>
    <dgm:cxn modelId="{47608968-039A-482C-823D-45EC93807319}" type="presOf" srcId="{629770FC-70E9-4B97-97C5-7C60A7953E3C}" destId="{4DCF8D34-9A72-456B-95DA-9CD7424D09BE}" srcOrd="0" destOrd="0" presId="urn:microsoft.com/office/officeart/2005/8/layout/cycle3"/>
    <dgm:cxn modelId="{8EB38305-3357-44A8-B4CE-89F665E2BD79}" type="presOf" srcId="{1539054A-5EC7-4D05-8FF3-DE889EA32A83}" destId="{3055F866-DC55-45D4-9BE5-333D4219CA99}" srcOrd="0" destOrd="0" presId="urn:microsoft.com/office/officeart/2005/8/layout/cycle3"/>
    <dgm:cxn modelId="{C75FB7D3-54D0-4001-88D9-5677DDDC79ED}" type="presOf" srcId="{47AED8F7-2791-41B2-BEA5-754850DFEC38}" destId="{5CF6D9EE-B124-4D56-AF7A-36E6440A73BA}" srcOrd="0" destOrd="0" presId="urn:microsoft.com/office/officeart/2005/8/layout/cycle3"/>
    <dgm:cxn modelId="{CEEE246E-1313-4224-80B6-A889E51DE9F4}" type="presParOf" srcId="{F5B53C74-8191-47D8-920E-E23FEA152E0F}" destId="{35C5F193-5C5C-4F71-9662-7B5E07FCD117}" srcOrd="0" destOrd="0" presId="urn:microsoft.com/office/officeart/2005/8/layout/cycle3"/>
    <dgm:cxn modelId="{D5377A20-FA05-4726-B92B-90D9B9850E1A}" type="presParOf" srcId="{35C5F193-5C5C-4F71-9662-7B5E07FCD117}" destId="{0747C70E-3F86-4475-8DD6-B718AD120F4B}" srcOrd="0" destOrd="0" presId="urn:microsoft.com/office/officeart/2005/8/layout/cycle3"/>
    <dgm:cxn modelId="{0C591CD4-4070-4CA4-8F23-A15D23A32E8D}" type="presParOf" srcId="{35C5F193-5C5C-4F71-9662-7B5E07FCD117}" destId="{FE42D694-75D1-4BA7-8772-96A7424D4A5D}" srcOrd="1" destOrd="0" presId="urn:microsoft.com/office/officeart/2005/8/layout/cycle3"/>
    <dgm:cxn modelId="{8D4474F7-9C09-4D6B-928E-56F31543F945}" type="presParOf" srcId="{35C5F193-5C5C-4F71-9662-7B5E07FCD117}" destId="{4DCF8D34-9A72-456B-95DA-9CD7424D09BE}" srcOrd="2" destOrd="0" presId="urn:microsoft.com/office/officeart/2005/8/layout/cycle3"/>
    <dgm:cxn modelId="{F1067B64-B00B-4861-82B1-734807161A29}" type="presParOf" srcId="{35C5F193-5C5C-4F71-9662-7B5E07FCD117}" destId="{3055F866-DC55-45D4-9BE5-333D4219CA99}" srcOrd="3" destOrd="0" presId="urn:microsoft.com/office/officeart/2005/8/layout/cycle3"/>
    <dgm:cxn modelId="{DEA4D056-0AE2-48B2-A969-603D3E4F293D}" type="presParOf" srcId="{35C5F193-5C5C-4F71-9662-7B5E07FCD117}" destId="{5CF6D9EE-B124-4D56-AF7A-36E6440A73BA}" srcOrd="4" destOrd="0" presId="urn:microsoft.com/office/officeart/2005/8/layout/cycle3"/>
    <dgm:cxn modelId="{BF363FD7-8A62-46C5-9EC8-4EECC5487690}" type="presParOf" srcId="{35C5F193-5C5C-4F71-9662-7B5E07FCD117}" destId="{561A73D5-EDE2-472D-A9B5-923F4C3DE061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0251734-FF81-407D-B0BB-E655A7FE0DEA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C3A2EE-F339-44FC-B674-6649ED56D3C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2852"/>
          <a:ext cx="9144000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1437</TotalTime>
  <Words>192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Slide 1</vt:lpstr>
    </vt:vector>
  </TitlesOfParts>
  <Company>rg-adguard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</cp:revision>
  <dcterms:created xsi:type="dcterms:W3CDTF">2024-02-17T11:33:08Z</dcterms:created>
  <dcterms:modified xsi:type="dcterms:W3CDTF">2024-02-18T11:31:08Z</dcterms:modified>
</cp:coreProperties>
</file>