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4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Sheet5!$H$2</c:f>
              <c:strCache>
                <c:ptCount val="1"/>
              </c:strCache>
            </c:strRef>
          </c:tx>
          <c:explosion val="25"/>
          <c:dLbls>
            <c:showVal val="1"/>
            <c:showLeaderLines val="1"/>
          </c:dLbls>
          <c:cat>
            <c:strRef>
              <c:f>Sheet5!$G$3:$G$4</c:f>
              <c:strCache>
                <c:ptCount val="2"/>
                <c:pt idx="0">
                  <c:v>Jul</c:v>
                </c:pt>
                <c:pt idx="1">
                  <c:v>Jun</c:v>
                </c:pt>
              </c:strCache>
            </c:strRef>
          </c:cat>
          <c:val>
            <c:numRef>
              <c:f>Sheet5!$H$3:$H$4</c:f>
              <c:numCache>
                <c:formatCode>General</c:formatCode>
                <c:ptCount val="2"/>
                <c:pt idx="0">
                  <c:v>1045</c:v>
                </c:pt>
                <c:pt idx="1">
                  <c:v>330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44"/>
  <c:chart>
    <c:plotArea>
      <c:layout/>
      <c:lineChart>
        <c:grouping val="stacked"/>
        <c:ser>
          <c:idx val="0"/>
          <c:order val="0"/>
          <c:tx>
            <c:strRef>
              <c:f>Sheet5!$B$1</c:f>
              <c:strCache>
                <c:ptCount val="1"/>
                <c:pt idx="0">
                  <c:v>Jul</c:v>
                </c:pt>
              </c:strCache>
            </c:strRef>
          </c:tx>
          <c:dLbls>
            <c:dLbl>
              <c:idx val="6"/>
              <c:layout/>
              <c:showVal val="1"/>
            </c:dLbl>
            <c:delete val="1"/>
          </c:dLbls>
          <c:cat>
            <c:numRef>
              <c:f>Sheet5!$A$2:$A$32</c:f>
              <c:numCache>
                <c:formatCode>General</c:formatCode>
                <c:ptCount val="31"/>
                <c:pt idx="0">
                  <c:v>31</c:v>
                </c:pt>
                <c:pt idx="1">
                  <c:v>30</c:v>
                </c:pt>
                <c:pt idx="2">
                  <c:v>29</c:v>
                </c:pt>
                <c:pt idx="3">
                  <c:v>28</c:v>
                </c:pt>
                <c:pt idx="4">
                  <c:v>27</c:v>
                </c:pt>
                <c:pt idx="5">
                  <c:v>26</c:v>
                </c:pt>
                <c:pt idx="6">
                  <c:v>25</c:v>
                </c:pt>
                <c:pt idx="7">
                  <c:v>24</c:v>
                </c:pt>
                <c:pt idx="8">
                  <c:v>23</c:v>
                </c:pt>
                <c:pt idx="9">
                  <c:v>22</c:v>
                </c:pt>
                <c:pt idx="10">
                  <c:v>21</c:v>
                </c:pt>
                <c:pt idx="11">
                  <c:v>20</c:v>
                </c:pt>
                <c:pt idx="12">
                  <c:v>19</c:v>
                </c:pt>
                <c:pt idx="13">
                  <c:v>18</c:v>
                </c:pt>
                <c:pt idx="14">
                  <c:v>17</c:v>
                </c:pt>
                <c:pt idx="15">
                  <c:v>16</c:v>
                </c:pt>
                <c:pt idx="16">
                  <c:v>15</c:v>
                </c:pt>
                <c:pt idx="17">
                  <c:v>14</c:v>
                </c:pt>
                <c:pt idx="18">
                  <c:v>13</c:v>
                </c:pt>
                <c:pt idx="19">
                  <c:v>12</c:v>
                </c:pt>
                <c:pt idx="20">
                  <c:v>11</c:v>
                </c:pt>
                <c:pt idx="21">
                  <c:v>10</c:v>
                </c:pt>
                <c:pt idx="22">
                  <c:v>9</c:v>
                </c:pt>
                <c:pt idx="23">
                  <c:v>8</c:v>
                </c:pt>
                <c:pt idx="24">
                  <c:v>7</c:v>
                </c:pt>
                <c:pt idx="25">
                  <c:v>6</c:v>
                </c:pt>
                <c:pt idx="26">
                  <c:v>5</c:v>
                </c:pt>
                <c:pt idx="27">
                  <c:v>4</c:v>
                </c:pt>
                <c:pt idx="28">
                  <c:v>3</c:v>
                </c:pt>
                <c:pt idx="29">
                  <c:v>2</c:v>
                </c:pt>
                <c:pt idx="30">
                  <c:v>1</c:v>
                </c:pt>
              </c:numCache>
            </c:numRef>
          </c:cat>
          <c:val>
            <c:numRef>
              <c:f>Sheet5!$B$2:$B$32</c:f>
              <c:numCache>
                <c:formatCode>General</c:formatCode>
                <c:ptCount val="31"/>
                <c:pt idx="0">
                  <c:v>26</c:v>
                </c:pt>
                <c:pt idx="1">
                  <c:v>30</c:v>
                </c:pt>
                <c:pt idx="2">
                  <c:v>13</c:v>
                </c:pt>
                <c:pt idx="3">
                  <c:v>21</c:v>
                </c:pt>
                <c:pt idx="4">
                  <c:v>13</c:v>
                </c:pt>
                <c:pt idx="5">
                  <c:v>39</c:v>
                </c:pt>
                <c:pt idx="6">
                  <c:v>77</c:v>
                </c:pt>
                <c:pt idx="7">
                  <c:v>72</c:v>
                </c:pt>
                <c:pt idx="8">
                  <c:v>21</c:v>
                </c:pt>
                <c:pt idx="9">
                  <c:v>16</c:v>
                </c:pt>
                <c:pt idx="10">
                  <c:v>10</c:v>
                </c:pt>
                <c:pt idx="11">
                  <c:v>9</c:v>
                </c:pt>
                <c:pt idx="12">
                  <c:v>16</c:v>
                </c:pt>
                <c:pt idx="13">
                  <c:v>74</c:v>
                </c:pt>
                <c:pt idx="14">
                  <c:v>41</c:v>
                </c:pt>
                <c:pt idx="15">
                  <c:v>21</c:v>
                </c:pt>
                <c:pt idx="16">
                  <c:v>14</c:v>
                </c:pt>
                <c:pt idx="18">
                  <c:v>76</c:v>
                </c:pt>
                <c:pt idx="19">
                  <c:v>3</c:v>
                </c:pt>
                <c:pt idx="20">
                  <c:v>9</c:v>
                </c:pt>
                <c:pt idx="21">
                  <c:v>38</c:v>
                </c:pt>
                <c:pt idx="22">
                  <c:v>92</c:v>
                </c:pt>
                <c:pt idx="23">
                  <c:v>46</c:v>
                </c:pt>
                <c:pt idx="24">
                  <c:v>5</c:v>
                </c:pt>
                <c:pt idx="25">
                  <c:v>79</c:v>
                </c:pt>
                <c:pt idx="26">
                  <c:v>27</c:v>
                </c:pt>
                <c:pt idx="27">
                  <c:v>53</c:v>
                </c:pt>
                <c:pt idx="28">
                  <c:v>57</c:v>
                </c:pt>
                <c:pt idx="29">
                  <c:v>26</c:v>
                </c:pt>
                <c:pt idx="30">
                  <c:v>21</c:v>
                </c:pt>
              </c:numCache>
            </c:numRef>
          </c:val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Jun</c:v>
                </c:pt>
              </c:strCache>
            </c:strRef>
          </c:tx>
          <c:dLbls>
            <c:showVal val="1"/>
          </c:dLbls>
          <c:cat>
            <c:numRef>
              <c:f>Sheet5!$A$2:$A$32</c:f>
              <c:numCache>
                <c:formatCode>General</c:formatCode>
                <c:ptCount val="31"/>
                <c:pt idx="0">
                  <c:v>31</c:v>
                </c:pt>
                <c:pt idx="1">
                  <c:v>30</c:v>
                </c:pt>
                <c:pt idx="2">
                  <c:v>29</c:v>
                </c:pt>
                <c:pt idx="3">
                  <c:v>28</c:v>
                </c:pt>
                <c:pt idx="4">
                  <c:v>27</c:v>
                </c:pt>
                <c:pt idx="5">
                  <c:v>26</c:v>
                </c:pt>
                <c:pt idx="6">
                  <c:v>25</c:v>
                </c:pt>
                <c:pt idx="7">
                  <c:v>24</c:v>
                </c:pt>
                <c:pt idx="8">
                  <c:v>23</c:v>
                </c:pt>
                <c:pt idx="9">
                  <c:v>22</c:v>
                </c:pt>
                <c:pt idx="10">
                  <c:v>21</c:v>
                </c:pt>
                <c:pt idx="11">
                  <c:v>20</c:v>
                </c:pt>
                <c:pt idx="12">
                  <c:v>19</c:v>
                </c:pt>
                <c:pt idx="13">
                  <c:v>18</c:v>
                </c:pt>
                <c:pt idx="14">
                  <c:v>17</c:v>
                </c:pt>
                <c:pt idx="15">
                  <c:v>16</c:v>
                </c:pt>
                <c:pt idx="16">
                  <c:v>15</c:v>
                </c:pt>
                <c:pt idx="17">
                  <c:v>14</c:v>
                </c:pt>
                <c:pt idx="18">
                  <c:v>13</c:v>
                </c:pt>
                <c:pt idx="19">
                  <c:v>12</c:v>
                </c:pt>
                <c:pt idx="20">
                  <c:v>11</c:v>
                </c:pt>
                <c:pt idx="21">
                  <c:v>10</c:v>
                </c:pt>
                <c:pt idx="22">
                  <c:v>9</c:v>
                </c:pt>
                <c:pt idx="23">
                  <c:v>8</c:v>
                </c:pt>
                <c:pt idx="24">
                  <c:v>7</c:v>
                </c:pt>
                <c:pt idx="25">
                  <c:v>6</c:v>
                </c:pt>
                <c:pt idx="26">
                  <c:v>5</c:v>
                </c:pt>
                <c:pt idx="27">
                  <c:v>4</c:v>
                </c:pt>
                <c:pt idx="28">
                  <c:v>3</c:v>
                </c:pt>
                <c:pt idx="29">
                  <c:v>2</c:v>
                </c:pt>
                <c:pt idx="30">
                  <c:v>1</c:v>
                </c:pt>
              </c:numCache>
            </c:numRef>
          </c:cat>
          <c:val>
            <c:numRef>
              <c:f>Sheet5!$C$2:$C$32</c:f>
              <c:numCache>
                <c:formatCode>General</c:formatCode>
                <c:ptCount val="31"/>
                <c:pt idx="0">
                  <c:v>0</c:v>
                </c:pt>
                <c:pt idx="1">
                  <c:v>18</c:v>
                </c:pt>
                <c:pt idx="2">
                  <c:v>22</c:v>
                </c:pt>
                <c:pt idx="3">
                  <c:v>72</c:v>
                </c:pt>
                <c:pt idx="4">
                  <c:v>13</c:v>
                </c:pt>
                <c:pt idx="5">
                  <c:v>48</c:v>
                </c:pt>
                <c:pt idx="6">
                  <c:v>71</c:v>
                </c:pt>
                <c:pt idx="7">
                  <c:v>17</c:v>
                </c:pt>
                <c:pt idx="8">
                  <c:v>3</c:v>
                </c:pt>
                <c:pt idx="9">
                  <c:v>0</c:v>
                </c:pt>
                <c:pt idx="10">
                  <c:v>0</c:v>
                </c:pt>
                <c:pt idx="11">
                  <c:v>16</c:v>
                </c:pt>
                <c:pt idx="12">
                  <c:v>12</c:v>
                </c:pt>
                <c:pt idx="13">
                  <c:v>8</c:v>
                </c:pt>
                <c:pt idx="14">
                  <c:v>11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  <c:pt idx="20">
                  <c:v>2</c:v>
                </c:pt>
                <c:pt idx="21">
                  <c:v>13</c:v>
                </c:pt>
                <c:pt idx="22">
                  <c:v>0</c:v>
                </c:pt>
                <c:pt idx="24">
                  <c:v>0</c:v>
                </c:pt>
                <c:pt idx="25">
                  <c:v>0</c:v>
                </c:pt>
                <c:pt idx="27">
                  <c:v>3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</c:ser>
        <c:marker val="1"/>
        <c:axId val="72083328"/>
        <c:axId val="72138752"/>
      </c:lineChart>
      <c:catAx>
        <c:axId val="72083328"/>
        <c:scaling>
          <c:orientation val="minMax"/>
        </c:scaling>
        <c:axPos val="b"/>
        <c:numFmt formatCode="General" sourceLinked="1"/>
        <c:tickLblPos val="nextTo"/>
        <c:crossAx val="72138752"/>
        <c:crosses val="autoZero"/>
        <c:auto val="1"/>
        <c:lblAlgn val="ctr"/>
        <c:lblOffset val="100"/>
      </c:catAx>
      <c:valAx>
        <c:axId val="72138752"/>
        <c:scaling>
          <c:orientation val="minMax"/>
        </c:scaling>
        <c:axPos val="l"/>
        <c:majorGridlines/>
        <c:numFmt formatCode="General" sourceLinked="1"/>
        <c:tickLblPos val="nextTo"/>
        <c:crossAx val="720833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B1D54B6-2BEC-4F9D-A29C-BC2A3BF1D2CE}" type="datetimeFigureOut">
              <a:rPr lang="en-US" smtClean="0"/>
              <a:pPr/>
              <a:t>8/1/2024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8EF2AC5-B896-4533-928B-07BBBC2DF7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000" dirty="0" smtClean="0">
                <a:latin typeface="Arial" pitchFamily="34" charset="0"/>
                <a:cs typeface="Arial" pitchFamily="34" charset="0"/>
              </a:rPr>
              <a:t>Broj reči koje u osnovi imaju litijum u jutarnjim programima Pinka, Prve i Happy i političkim emisijanma televizijama sa nacionalnim pokrivanjem u </a:t>
            </a:r>
            <a:r>
              <a:rPr lang="sr-Latn-RS" sz="2000" dirty="0" smtClean="0">
                <a:latin typeface="Arial" pitchFamily="34" charset="0"/>
                <a:cs typeface="Arial" pitchFamily="34" charset="0"/>
              </a:rPr>
              <a:t>junu i julu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1800" dirty="0" smtClean="0">
                <a:latin typeface="Arial" pitchFamily="34" charset="0"/>
                <a:cs typeface="Arial" pitchFamily="34" charset="0"/>
              </a:rPr>
              <a:t>Broj reči koje u osnovi imaju litijum u jutarnjim programima Pinka, Prve i Happy i političkim emisijanma televizijama sa nacionalnim pokrivanjem u junu i julu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3739</TotalTime>
  <Words>53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Foundry</vt:lpstr>
      <vt:lpstr>Broj reči koje u osnovi imaju litijum u jutarnjim programima Pinka, Prve i Happy i političkim emisijanma televizijama sa nacionalnim pokrivanjem u junu i julu</vt:lpstr>
      <vt:lpstr>Broj reči koje u osnovi imaju litijum u jutarnjim programima Pinka, Prve i Happy i političkim emisijanma televizijama sa nacionalnim pokrivanjem u junu i julu</vt:lpstr>
    </vt:vector>
  </TitlesOfParts>
  <Company>rg-adguard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</cp:revision>
  <dcterms:created xsi:type="dcterms:W3CDTF">2024-07-31T11:37:54Z</dcterms:created>
  <dcterms:modified xsi:type="dcterms:W3CDTF">2024-08-03T22:21:26Z</dcterms:modified>
</cp:coreProperties>
</file>